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lsm" ContentType="application/vnd.ms-excel.sheet.macroEnabled.12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3" r:id="rId2"/>
    <p:sldId id="268" r:id="rId3"/>
    <p:sldId id="264" r:id="rId4"/>
    <p:sldId id="265" r:id="rId5"/>
    <p:sldId id="266" r:id="rId6"/>
    <p:sldId id="270" r:id="rId7"/>
    <p:sldId id="296" r:id="rId8"/>
    <p:sldId id="297" r:id="rId9"/>
    <p:sldId id="298" r:id="rId10"/>
    <p:sldId id="299" r:id="rId11"/>
    <p:sldId id="300" r:id="rId12"/>
    <p:sldId id="301" r:id="rId13"/>
    <p:sldId id="302" r:id="rId14"/>
    <p:sldId id="303" r:id="rId15"/>
    <p:sldId id="304" r:id="rId16"/>
    <p:sldId id="305" r:id="rId17"/>
    <p:sldId id="306" r:id="rId18"/>
    <p:sldId id="307" r:id="rId19"/>
    <p:sldId id="308" r:id="rId20"/>
    <p:sldId id="309" r:id="rId21"/>
    <p:sldId id="281" r:id="rId22"/>
    <p:sldId id="287" r:id="rId23"/>
    <p:sldId id="284" r:id="rId24"/>
    <p:sldId id="290" r:id="rId25"/>
    <p:sldId id="291" r:id="rId26"/>
    <p:sldId id="292" r:id="rId27"/>
    <p:sldId id="293" r:id="rId28"/>
    <p:sldId id="294" r:id="rId29"/>
    <p:sldId id="295" r:id="rId30"/>
    <p:sldId id="276" r:id="rId31"/>
    <p:sldId id="277" r:id="rId32"/>
    <p:sldId id="278" r:id="rId33"/>
    <p:sldId id="285" r:id="rId34"/>
    <p:sldId id="279" r:id="rId35"/>
    <p:sldId id="280" r:id="rId36"/>
    <p:sldId id="282" r:id="rId37"/>
    <p:sldId id="283" r:id="rId38"/>
    <p:sldId id="288" r:id="rId39"/>
    <p:sldId id="289" r:id="rId40"/>
    <p:sldId id="286" r:id="rId41"/>
    <p:sldId id="267" r:id="rId42"/>
  </p:sldIdLst>
  <p:sldSz cx="12192000" cy="6858000"/>
  <p:notesSz cx="6858000" cy="9144000"/>
  <p:defaultTextStyle>
    <a:defPPr>
      <a:defRPr lang="LID4096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6FEAA3B-6455-410B-BA3B-D68BAE9EAB98}" v="22" dt="2023-02-24T20:14:28.81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48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oktorman, Felix" userId="ab25b430-156b-4920-bece-07b617cf31e5" providerId="ADAL" clId="{66FEAA3B-6455-410B-BA3B-D68BAE9EAB98}"/>
    <pc:docChg chg="undo custSel addSld delSld modSld">
      <pc:chgData name="Doktorman, Felix" userId="ab25b430-156b-4920-bece-07b617cf31e5" providerId="ADAL" clId="{66FEAA3B-6455-410B-BA3B-D68BAE9EAB98}" dt="2023-02-24T20:14:28.813" v="1030" actId="20577"/>
      <pc:docMkLst>
        <pc:docMk/>
      </pc:docMkLst>
      <pc:sldChg chg="modSp mod">
        <pc:chgData name="Doktorman, Felix" userId="ab25b430-156b-4920-bece-07b617cf31e5" providerId="ADAL" clId="{66FEAA3B-6455-410B-BA3B-D68BAE9EAB98}" dt="2023-02-24T20:14:28.813" v="1030" actId="20577"/>
        <pc:sldMkLst>
          <pc:docMk/>
          <pc:sldMk cId="3047199068" sldId="263"/>
        </pc:sldMkLst>
        <pc:spChg chg="mod">
          <ac:chgData name="Doktorman, Felix" userId="ab25b430-156b-4920-bece-07b617cf31e5" providerId="ADAL" clId="{66FEAA3B-6455-410B-BA3B-D68BAE9EAB98}" dt="2023-02-24T20:14:28.813" v="1030" actId="20577"/>
          <ac:spMkLst>
            <pc:docMk/>
            <pc:sldMk cId="3047199068" sldId="263"/>
            <ac:spMk id="5" creationId="{1F1038C7-7444-4EC9-8C55-DD3525DB2D0B}"/>
          </ac:spMkLst>
        </pc:spChg>
      </pc:sldChg>
      <pc:sldChg chg="modSp mod modShow">
        <pc:chgData name="Doktorman, Felix" userId="ab25b430-156b-4920-bece-07b617cf31e5" providerId="ADAL" clId="{66FEAA3B-6455-410B-BA3B-D68BAE9EAB98}" dt="2023-02-24T18:43:36.725" v="942" actId="729"/>
        <pc:sldMkLst>
          <pc:docMk/>
          <pc:sldMk cId="2822045292" sldId="267"/>
        </pc:sldMkLst>
        <pc:spChg chg="mod">
          <ac:chgData name="Doktorman, Felix" userId="ab25b430-156b-4920-bece-07b617cf31e5" providerId="ADAL" clId="{66FEAA3B-6455-410B-BA3B-D68BAE9EAB98}" dt="2023-02-23T13:34:25.418" v="896" actId="14100"/>
          <ac:spMkLst>
            <pc:docMk/>
            <pc:sldMk cId="2822045292" sldId="267"/>
            <ac:spMk id="3" creationId="{CF2A545F-C5D1-4B6D-AFA6-C32BEB5A2F0A}"/>
          </ac:spMkLst>
        </pc:spChg>
      </pc:sldChg>
      <pc:sldChg chg="del">
        <pc:chgData name="Doktorman, Felix" userId="ab25b430-156b-4920-bece-07b617cf31e5" providerId="ADAL" clId="{66FEAA3B-6455-410B-BA3B-D68BAE9EAB98}" dt="2023-02-23T13:24:22.634" v="818" actId="2696"/>
        <pc:sldMkLst>
          <pc:docMk/>
          <pc:sldMk cId="2541155344" sldId="269"/>
        </pc:sldMkLst>
      </pc:sldChg>
      <pc:sldChg chg="del">
        <pc:chgData name="Doktorman, Felix" userId="ab25b430-156b-4920-bece-07b617cf31e5" providerId="ADAL" clId="{66FEAA3B-6455-410B-BA3B-D68BAE9EAB98}" dt="2023-02-23T13:24:22.634" v="818" actId="2696"/>
        <pc:sldMkLst>
          <pc:docMk/>
          <pc:sldMk cId="2727821806" sldId="271"/>
        </pc:sldMkLst>
      </pc:sldChg>
      <pc:sldChg chg="del">
        <pc:chgData name="Doktorman, Felix" userId="ab25b430-156b-4920-bece-07b617cf31e5" providerId="ADAL" clId="{66FEAA3B-6455-410B-BA3B-D68BAE9EAB98}" dt="2023-02-23T13:24:22.634" v="818" actId="2696"/>
        <pc:sldMkLst>
          <pc:docMk/>
          <pc:sldMk cId="2306365228" sldId="272"/>
        </pc:sldMkLst>
      </pc:sldChg>
      <pc:sldChg chg="del">
        <pc:chgData name="Doktorman, Felix" userId="ab25b430-156b-4920-bece-07b617cf31e5" providerId="ADAL" clId="{66FEAA3B-6455-410B-BA3B-D68BAE9EAB98}" dt="2023-02-23T13:24:22.634" v="818" actId="2696"/>
        <pc:sldMkLst>
          <pc:docMk/>
          <pc:sldMk cId="1476582539" sldId="273"/>
        </pc:sldMkLst>
      </pc:sldChg>
      <pc:sldChg chg="del">
        <pc:chgData name="Doktorman, Felix" userId="ab25b430-156b-4920-bece-07b617cf31e5" providerId="ADAL" clId="{66FEAA3B-6455-410B-BA3B-D68BAE9EAB98}" dt="2023-02-23T13:24:22.634" v="818" actId="2696"/>
        <pc:sldMkLst>
          <pc:docMk/>
          <pc:sldMk cId="2532886675" sldId="274"/>
        </pc:sldMkLst>
      </pc:sldChg>
      <pc:sldChg chg="del">
        <pc:chgData name="Doktorman, Felix" userId="ab25b430-156b-4920-bece-07b617cf31e5" providerId="ADAL" clId="{66FEAA3B-6455-410B-BA3B-D68BAE9EAB98}" dt="2023-02-23T13:33:53.292" v="892" actId="2696"/>
        <pc:sldMkLst>
          <pc:docMk/>
          <pc:sldMk cId="4145221143" sldId="275"/>
        </pc:sldMkLst>
      </pc:sldChg>
      <pc:sldChg chg="addSp delSp modSp mod">
        <pc:chgData name="Doktorman, Felix" userId="ab25b430-156b-4920-bece-07b617cf31e5" providerId="ADAL" clId="{66FEAA3B-6455-410B-BA3B-D68BAE9EAB98}" dt="2023-02-24T19:53:02.168" v="1017" actId="14100"/>
        <pc:sldMkLst>
          <pc:docMk/>
          <pc:sldMk cId="3879116900" sldId="296"/>
        </pc:sldMkLst>
        <pc:spChg chg="mod">
          <ac:chgData name="Doktorman, Felix" userId="ab25b430-156b-4920-bece-07b617cf31e5" providerId="ADAL" clId="{66FEAA3B-6455-410B-BA3B-D68BAE9EAB98}" dt="2023-02-24T19:52:58.129" v="1016" actId="14100"/>
          <ac:spMkLst>
            <pc:docMk/>
            <pc:sldMk cId="3879116900" sldId="296"/>
            <ac:spMk id="4" creationId="{4409D477-CF7B-97B3-F28E-E106F12254C6}"/>
          </ac:spMkLst>
        </pc:spChg>
        <pc:spChg chg="mod">
          <ac:chgData name="Doktorman, Felix" userId="ab25b430-156b-4920-bece-07b617cf31e5" providerId="ADAL" clId="{66FEAA3B-6455-410B-BA3B-D68BAE9EAB98}" dt="2023-02-23T12:58:38.112" v="316" actId="14100"/>
          <ac:spMkLst>
            <pc:docMk/>
            <pc:sldMk cId="3879116900" sldId="296"/>
            <ac:spMk id="9" creationId="{FADB523D-C93C-9234-39A1-C56357F4D07F}"/>
          </ac:spMkLst>
        </pc:spChg>
        <pc:picChg chg="mod">
          <ac:chgData name="Doktorman, Felix" userId="ab25b430-156b-4920-bece-07b617cf31e5" providerId="ADAL" clId="{66FEAA3B-6455-410B-BA3B-D68BAE9EAB98}" dt="2023-02-24T19:53:02.168" v="1017" actId="14100"/>
          <ac:picMkLst>
            <pc:docMk/>
            <pc:sldMk cId="3879116900" sldId="296"/>
            <ac:picMk id="7" creationId="{71FCB366-74BE-42CE-7E0F-30EE3CB90BEB}"/>
          </ac:picMkLst>
        </pc:picChg>
        <pc:picChg chg="add del mod">
          <ac:chgData name="Doktorman, Felix" userId="ab25b430-156b-4920-bece-07b617cf31e5" providerId="ADAL" clId="{66FEAA3B-6455-410B-BA3B-D68BAE9EAB98}" dt="2023-02-23T12:54:18.751" v="193" actId="21"/>
          <ac:picMkLst>
            <pc:docMk/>
            <pc:sldMk cId="3879116900" sldId="296"/>
            <ac:picMk id="11" creationId="{189833CE-E17C-8859-7555-4CC04BE29408}"/>
          </ac:picMkLst>
        </pc:picChg>
      </pc:sldChg>
      <pc:sldChg chg="addSp delSp modSp new mod">
        <pc:chgData name="Doktorman, Felix" userId="ab25b430-156b-4920-bece-07b617cf31e5" providerId="ADAL" clId="{66FEAA3B-6455-410B-BA3B-D68BAE9EAB98}" dt="2023-02-23T13:35:54.259" v="898" actId="14100"/>
        <pc:sldMkLst>
          <pc:docMk/>
          <pc:sldMk cId="1682262691" sldId="297"/>
        </pc:sldMkLst>
        <pc:spChg chg="mod">
          <ac:chgData name="Doktorman, Felix" userId="ab25b430-156b-4920-bece-07b617cf31e5" providerId="ADAL" clId="{66FEAA3B-6455-410B-BA3B-D68BAE9EAB98}" dt="2023-02-23T12:51:00.447" v="31" actId="27636"/>
          <ac:spMkLst>
            <pc:docMk/>
            <pc:sldMk cId="1682262691" sldId="297"/>
            <ac:spMk id="2" creationId="{E567397A-0504-F9B2-916D-CF65AA4A0053}"/>
          </ac:spMkLst>
        </pc:spChg>
        <pc:spChg chg="del">
          <ac:chgData name="Doktorman, Felix" userId="ab25b430-156b-4920-bece-07b617cf31e5" providerId="ADAL" clId="{66FEAA3B-6455-410B-BA3B-D68BAE9EAB98}" dt="2023-02-23T12:50:39.173" v="14" actId="22"/>
          <ac:spMkLst>
            <pc:docMk/>
            <pc:sldMk cId="1682262691" sldId="297"/>
            <ac:spMk id="3" creationId="{209FB569-D712-8631-D648-DBE1A4DE46C6}"/>
          </ac:spMkLst>
        </pc:spChg>
        <pc:spChg chg="add mod">
          <ac:chgData name="Doktorman, Felix" userId="ab25b430-156b-4920-bece-07b617cf31e5" providerId="ADAL" clId="{66FEAA3B-6455-410B-BA3B-D68BAE9EAB98}" dt="2023-02-23T12:51:35.816" v="110" actId="33524"/>
          <ac:spMkLst>
            <pc:docMk/>
            <pc:sldMk cId="1682262691" sldId="297"/>
            <ac:spMk id="6" creationId="{FDC0F166-30BB-6521-A2CB-893BA0FCEE85}"/>
          </ac:spMkLst>
        </pc:spChg>
        <pc:spChg chg="add del mod">
          <ac:chgData name="Doktorman, Felix" userId="ab25b430-156b-4920-bece-07b617cf31e5" providerId="ADAL" clId="{66FEAA3B-6455-410B-BA3B-D68BAE9EAB98}" dt="2023-02-23T12:53:00.270" v="146" actId="22"/>
          <ac:spMkLst>
            <pc:docMk/>
            <pc:sldMk cId="1682262691" sldId="297"/>
            <ac:spMk id="8" creationId="{8EA15129-7083-8B21-573E-AF79C81EF363}"/>
          </ac:spMkLst>
        </pc:spChg>
        <pc:picChg chg="add del mod ord">
          <ac:chgData name="Doktorman, Felix" userId="ab25b430-156b-4920-bece-07b617cf31e5" providerId="ADAL" clId="{66FEAA3B-6455-410B-BA3B-D68BAE9EAB98}" dt="2023-02-23T12:52:43.720" v="145" actId="478"/>
          <ac:picMkLst>
            <pc:docMk/>
            <pc:sldMk cId="1682262691" sldId="297"/>
            <ac:picMk id="5" creationId="{32ED44DB-7E87-40AC-B61A-0D67DE26D22D}"/>
          </ac:picMkLst>
        </pc:picChg>
        <pc:picChg chg="add mod ord">
          <ac:chgData name="Doktorman, Felix" userId="ab25b430-156b-4920-bece-07b617cf31e5" providerId="ADAL" clId="{66FEAA3B-6455-410B-BA3B-D68BAE9EAB98}" dt="2023-02-23T13:35:54.259" v="898" actId="14100"/>
          <ac:picMkLst>
            <pc:docMk/>
            <pc:sldMk cId="1682262691" sldId="297"/>
            <ac:picMk id="10" creationId="{E768910D-9F03-7B0E-650A-AF42DFA31916}"/>
          </ac:picMkLst>
        </pc:picChg>
      </pc:sldChg>
      <pc:sldChg chg="addSp delSp modSp new mod">
        <pc:chgData name="Doktorman, Felix" userId="ab25b430-156b-4920-bece-07b617cf31e5" providerId="ADAL" clId="{66FEAA3B-6455-410B-BA3B-D68BAE9EAB98}" dt="2023-02-23T13:40:31.046" v="932" actId="1076"/>
        <pc:sldMkLst>
          <pc:docMk/>
          <pc:sldMk cId="3056371329" sldId="298"/>
        </pc:sldMkLst>
        <pc:spChg chg="mod">
          <ac:chgData name="Doktorman, Felix" userId="ab25b430-156b-4920-bece-07b617cf31e5" providerId="ADAL" clId="{66FEAA3B-6455-410B-BA3B-D68BAE9EAB98}" dt="2023-02-23T12:54:11.103" v="190" actId="1076"/>
          <ac:spMkLst>
            <pc:docMk/>
            <pc:sldMk cId="3056371329" sldId="298"/>
            <ac:spMk id="2" creationId="{B2A8C75D-00B6-0A6A-4BFD-396A0E6C845A}"/>
          </ac:spMkLst>
        </pc:spChg>
        <pc:spChg chg="del">
          <ac:chgData name="Doktorman, Felix" userId="ab25b430-156b-4920-bece-07b617cf31e5" providerId="ADAL" clId="{66FEAA3B-6455-410B-BA3B-D68BAE9EAB98}" dt="2023-02-23T12:53:45.665" v="150" actId="22"/>
          <ac:spMkLst>
            <pc:docMk/>
            <pc:sldMk cId="3056371329" sldId="298"/>
            <ac:spMk id="3" creationId="{128962E5-FE24-D3BC-BCD2-F7B56ACF174D}"/>
          </ac:spMkLst>
        </pc:spChg>
        <pc:picChg chg="add mod ord">
          <ac:chgData name="Doktorman, Felix" userId="ab25b430-156b-4920-bece-07b617cf31e5" providerId="ADAL" clId="{66FEAA3B-6455-410B-BA3B-D68BAE9EAB98}" dt="2023-02-23T13:40:29.518" v="931" actId="1076"/>
          <ac:picMkLst>
            <pc:docMk/>
            <pc:sldMk cId="3056371329" sldId="298"/>
            <ac:picMk id="5" creationId="{6E81E480-9073-B649-4233-164A7CAA1D7D}"/>
          </ac:picMkLst>
        </pc:picChg>
        <pc:picChg chg="add del mod">
          <ac:chgData name="Doktorman, Felix" userId="ab25b430-156b-4920-bece-07b617cf31e5" providerId="ADAL" clId="{66FEAA3B-6455-410B-BA3B-D68BAE9EAB98}" dt="2023-02-23T12:55:25.760" v="197" actId="478"/>
          <ac:picMkLst>
            <pc:docMk/>
            <pc:sldMk cId="3056371329" sldId="298"/>
            <ac:picMk id="6" creationId="{4C7CED19-6BFB-0DB3-048E-5C399E824754}"/>
          </ac:picMkLst>
        </pc:picChg>
        <pc:picChg chg="add mod">
          <ac:chgData name="Doktorman, Felix" userId="ab25b430-156b-4920-bece-07b617cf31e5" providerId="ADAL" clId="{66FEAA3B-6455-410B-BA3B-D68BAE9EAB98}" dt="2023-02-23T13:40:31.046" v="932" actId="1076"/>
          <ac:picMkLst>
            <pc:docMk/>
            <pc:sldMk cId="3056371329" sldId="298"/>
            <ac:picMk id="8" creationId="{8059DD61-C392-E012-C526-E7064CF7BCA3}"/>
          </ac:picMkLst>
        </pc:picChg>
      </pc:sldChg>
      <pc:sldChg chg="addSp delSp modSp new mod">
        <pc:chgData name="Doktorman, Felix" userId="ab25b430-156b-4920-bece-07b617cf31e5" providerId="ADAL" clId="{66FEAA3B-6455-410B-BA3B-D68BAE9EAB98}" dt="2023-02-24T18:45:23.452" v="951" actId="1076"/>
        <pc:sldMkLst>
          <pc:docMk/>
          <pc:sldMk cId="2073907608" sldId="299"/>
        </pc:sldMkLst>
        <pc:spChg chg="mod">
          <ac:chgData name="Doktorman, Felix" userId="ab25b430-156b-4920-bece-07b617cf31e5" providerId="ADAL" clId="{66FEAA3B-6455-410B-BA3B-D68BAE9EAB98}" dt="2023-02-23T12:57:39.646" v="305" actId="1076"/>
          <ac:spMkLst>
            <pc:docMk/>
            <pc:sldMk cId="2073907608" sldId="299"/>
            <ac:spMk id="2" creationId="{ECC26D54-8810-ABFD-635D-7E70EFF5649B}"/>
          </ac:spMkLst>
        </pc:spChg>
        <pc:spChg chg="del">
          <ac:chgData name="Doktorman, Felix" userId="ab25b430-156b-4920-bece-07b617cf31e5" providerId="ADAL" clId="{66FEAA3B-6455-410B-BA3B-D68BAE9EAB98}" dt="2023-02-23T12:57:08.137" v="264" actId="22"/>
          <ac:spMkLst>
            <pc:docMk/>
            <pc:sldMk cId="2073907608" sldId="299"/>
            <ac:spMk id="3" creationId="{14B8B3A3-0561-992C-BFE8-18351FFE4A98}"/>
          </ac:spMkLst>
        </pc:spChg>
        <pc:spChg chg="add mod">
          <ac:chgData name="Doktorman, Felix" userId="ab25b430-156b-4920-bece-07b617cf31e5" providerId="ADAL" clId="{66FEAA3B-6455-410B-BA3B-D68BAE9EAB98}" dt="2023-02-24T18:45:19.293" v="950" actId="1076"/>
          <ac:spMkLst>
            <pc:docMk/>
            <pc:sldMk cId="2073907608" sldId="299"/>
            <ac:spMk id="6" creationId="{4478B1BB-FE6B-22CD-C8FE-F5A680649C2F}"/>
          </ac:spMkLst>
        </pc:spChg>
        <pc:picChg chg="add mod">
          <ac:chgData name="Doktorman, Felix" userId="ab25b430-156b-4920-bece-07b617cf31e5" providerId="ADAL" clId="{66FEAA3B-6455-410B-BA3B-D68BAE9EAB98}" dt="2023-02-24T18:45:23.452" v="951" actId="1076"/>
          <ac:picMkLst>
            <pc:docMk/>
            <pc:sldMk cId="2073907608" sldId="299"/>
            <ac:picMk id="4" creationId="{6883FE4F-15DA-86B6-6430-27523C49E9BE}"/>
          </ac:picMkLst>
        </pc:picChg>
        <pc:picChg chg="add mod ord">
          <ac:chgData name="Doktorman, Felix" userId="ab25b430-156b-4920-bece-07b617cf31e5" providerId="ADAL" clId="{66FEAA3B-6455-410B-BA3B-D68BAE9EAB98}" dt="2023-02-24T18:45:16.381" v="949" actId="1076"/>
          <ac:picMkLst>
            <pc:docMk/>
            <pc:sldMk cId="2073907608" sldId="299"/>
            <ac:picMk id="5" creationId="{E2464720-90B5-0A47-7822-2B9F382D41DD}"/>
          </ac:picMkLst>
        </pc:picChg>
      </pc:sldChg>
      <pc:sldChg chg="addSp delSp modSp new mod">
        <pc:chgData name="Doktorman, Felix" userId="ab25b430-156b-4920-bece-07b617cf31e5" providerId="ADAL" clId="{66FEAA3B-6455-410B-BA3B-D68BAE9EAB98}" dt="2023-02-24T18:45:03.084" v="946" actId="1076"/>
        <pc:sldMkLst>
          <pc:docMk/>
          <pc:sldMk cId="56671271" sldId="300"/>
        </pc:sldMkLst>
        <pc:spChg chg="mod">
          <ac:chgData name="Doktorman, Felix" userId="ab25b430-156b-4920-bece-07b617cf31e5" providerId="ADAL" clId="{66FEAA3B-6455-410B-BA3B-D68BAE9EAB98}" dt="2023-02-23T13:02:32.266" v="355" actId="14100"/>
          <ac:spMkLst>
            <pc:docMk/>
            <pc:sldMk cId="56671271" sldId="300"/>
            <ac:spMk id="2" creationId="{FBDEB6A5-B531-1EA4-D908-CCFE28DB0DB5}"/>
          </ac:spMkLst>
        </pc:spChg>
        <pc:spChg chg="del">
          <ac:chgData name="Doktorman, Felix" userId="ab25b430-156b-4920-bece-07b617cf31e5" providerId="ADAL" clId="{66FEAA3B-6455-410B-BA3B-D68BAE9EAB98}" dt="2023-02-23T13:00:12.033" v="332" actId="22"/>
          <ac:spMkLst>
            <pc:docMk/>
            <pc:sldMk cId="56671271" sldId="300"/>
            <ac:spMk id="3" creationId="{D29E6784-B5BB-55DE-D1DD-D7E7E2EF1667}"/>
          </ac:spMkLst>
        </pc:spChg>
        <pc:spChg chg="add del mod">
          <ac:chgData name="Doktorman, Felix" userId="ab25b430-156b-4920-bece-07b617cf31e5" providerId="ADAL" clId="{66FEAA3B-6455-410B-BA3B-D68BAE9EAB98}" dt="2023-02-23T13:01:26.971" v="338"/>
          <ac:spMkLst>
            <pc:docMk/>
            <pc:sldMk cId="56671271" sldId="300"/>
            <ac:spMk id="6" creationId="{74810E1A-CF2C-1791-E71A-092CA6118588}"/>
          </ac:spMkLst>
        </pc:spChg>
        <pc:spChg chg="add mod">
          <ac:chgData name="Doktorman, Felix" userId="ab25b430-156b-4920-bece-07b617cf31e5" providerId="ADAL" clId="{66FEAA3B-6455-410B-BA3B-D68BAE9EAB98}" dt="2023-02-23T13:03:21.292" v="413" actId="692"/>
          <ac:spMkLst>
            <pc:docMk/>
            <pc:sldMk cId="56671271" sldId="300"/>
            <ac:spMk id="7" creationId="{F9FD39C1-D4D6-41C0-BBD5-4978DD40ADAE}"/>
          </ac:spMkLst>
        </pc:spChg>
        <pc:spChg chg="add mod">
          <ac:chgData name="Doktorman, Felix" userId="ab25b430-156b-4920-bece-07b617cf31e5" providerId="ADAL" clId="{66FEAA3B-6455-410B-BA3B-D68BAE9EAB98}" dt="2023-02-24T18:44:55.114" v="943" actId="1076"/>
          <ac:spMkLst>
            <pc:docMk/>
            <pc:sldMk cId="56671271" sldId="300"/>
            <ac:spMk id="8" creationId="{45663094-ABAA-E378-8AC1-E8A0E2B86A40}"/>
          </ac:spMkLst>
        </pc:spChg>
        <pc:picChg chg="add mod">
          <ac:chgData name="Doktorman, Felix" userId="ab25b430-156b-4920-bece-07b617cf31e5" providerId="ADAL" clId="{66FEAA3B-6455-410B-BA3B-D68BAE9EAB98}" dt="2023-02-24T18:45:03.084" v="946" actId="1076"/>
          <ac:picMkLst>
            <pc:docMk/>
            <pc:sldMk cId="56671271" sldId="300"/>
            <ac:picMk id="4" creationId="{D6D7B8F0-E15A-3F49-A20A-D1FAC2E412D7}"/>
          </ac:picMkLst>
        </pc:picChg>
        <pc:picChg chg="add mod ord">
          <ac:chgData name="Doktorman, Felix" userId="ab25b430-156b-4920-bece-07b617cf31e5" providerId="ADAL" clId="{66FEAA3B-6455-410B-BA3B-D68BAE9EAB98}" dt="2023-02-23T13:03:13.690" v="410" actId="1076"/>
          <ac:picMkLst>
            <pc:docMk/>
            <pc:sldMk cId="56671271" sldId="300"/>
            <ac:picMk id="5" creationId="{EEA6BB84-F304-5ECF-34BF-FE9DD6C94664}"/>
          </ac:picMkLst>
        </pc:picChg>
      </pc:sldChg>
      <pc:sldChg chg="addSp delSp modSp new mod">
        <pc:chgData name="Doktorman, Felix" userId="ab25b430-156b-4920-bece-07b617cf31e5" providerId="ADAL" clId="{66FEAA3B-6455-410B-BA3B-D68BAE9EAB98}" dt="2023-02-24T19:53:46.857" v="1019" actId="14100"/>
        <pc:sldMkLst>
          <pc:docMk/>
          <pc:sldMk cId="2721451329" sldId="301"/>
        </pc:sldMkLst>
        <pc:spChg chg="mod">
          <ac:chgData name="Doktorman, Felix" userId="ab25b430-156b-4920-bece-07b617cf31e5" providerId="ADAL" clId="{66FEAA3B-6455-410B-BA3B-D68BAE9EAB98}" dt="2023-02-24T19:53:46.857" v="1019" actId="14100"/>
          <ac:spMkLst>
            <pc:docMk/>
            <pc:sldMk cId="2721451329" sldId="301"/>
            <ac:spMk id="2" creationId="{A01ECCA0-36E2-AD25-092F-3BDDAF8DA782}"/>
          </ac:spMkLst>
        </pc:spChg>
        <pc:spChg chg="del">
          <ac:chgData name="Doktorman, Felix" userId="ab25b430-156b-4920-bece-07b617cf31e5" providerId="ADAL" clId="{66FEAA3B-6455-410B-BA3B-D68BAE9EAB98}" dt="2023-02-23T13:07:53.548" v="442" actId="22"/>
          <ac:spMkLst>
            <pc:docMk/>
            <pc:sldMk cId="2721451329" sldId="301"/>
            <ac:spMk id="3" creationId="{5E43CFB4-77E2-456C-A50A-60A1DDD2A68F}"/>
          </ac:spMkLst>
        </pc:spChg>
        <pc:graphicFrameChg chg="add del mod">
          <ac:chgData name="Doktorman, Felix" userId="ab25b430-156b-4920-bece-07b617cf31e5" providerId="ADAL" clId="{66FEAA3B-6455-410B-BA3B-D68BAE9EAB98}" dt="2023-02-23T13:08:54.760" v="481"/>
          <ac:graphicFrameMkLst>
            <pc:docMk/>
            <pc:sldMk cId="2721451329" sldId="301"/>
            <ac:graphicFrameMk id="6" creationId="{3BA40667-F1F2-98E7-F7C1-F2F84CC933BD}"/>
          </ac:graphicFrameMkLst>
        </pc:graphicFrameChg>
        <pc:graphicFrameChg chg="add del mod">
          <ac:chgData name="Doktorman, Felix" userId="ab25b430-156b-4920-bece-07b617cf31e5" providerId="ADAL" clId="{66FEAA3B-6455-410B-BA3B-D68BAE9EAB98}" dt="2023-02-23T13:09:28.561" v="486" actId="478"/>
          <ac:graphicFrameMkLst>
            <pc:docMk/>
            <pc:sldMk cId="2721451329" sldId="301"/>
            <ac:graphicFrameMk id="7" creationId="{AB39896A-1153-B9CC-53BD-B8094E462F8A}"/>
          </ac:graphicFrameMkLst>
        </pc:graphicFrameChg>
        <pc:graphicFrameChg chg="add del mod">
          <ac:chgData name="Doktorman, Felix" userId="ab25b430-156b-4920-bece-07b617cf31e5" providerId="ADAL" clId="{66FEAA3B-6455-410B-BA3B-D68BAE9EAB98}" dt="2023-02-23T13:12:49.630" v="491" actId="478"/>
          <ac:graphicFrameMkLst>
            <pc:docMk/>
            <pc:sldMk cId="2721451329" sldId="301"/>
            <ac:graphicFrameMk id="8" creationId="{0B43BE10-CE53-31FE-C2B1-A72EE15F34E8}"/>
          </ac:graphicFrameMkLst>
        </pc:graphicFrameChg>
        <pc:picChg chg="add mod ord">
          <ac:chgData name="Doktorman, Felix" userId="ab25b430-156b-4920-bece-07b617cf31e5" providerId="ADAL" clId="{66FEAA3B-6455-410B-BA3B-D68BAE9EAB98}" dt="2023-02-23T13:09:15.605" v="484" actId="14100"/>
          <ac:picMkLst>
            <pc:docMk/>
            <pc:sldMk cId="2721451329" sldId="301"/>
            <ac:picMk id="5" creationId="{1EA5F9C3-007E-066E-CEB1-F75AFA206CAD}"/>
          </ac:picMkLst>
        </pc:picChg>
      </pc:sldChg>
      <pc:sldChg chg="addSp delSp modSp new mod">
        <pc:chgData name="Doktorman, Felix" userId="ab25b430-156b-4920-bece-07b617cf31e5" providerId="ADAL" clId="{66FEAA3B-6455-410B-BA3B-D68BAE9EAB98}" dt="2023-02-23T13:14:45.529" v="511" actId="1076"/>
        <pc:sldMkLst>
          <pc:docMk/>
          <pc:sldMk cId="792438146" sldId="302"/>
        </pc:sldMkLst>
        <pc:spChg chg="mod">
          <ac:chgData name="Doktorman, Felix" userId="ab25b430-156b-4920-bece-07b617cf31e5" providerId="ADAL" clId="{66FEAA3B-6455-410B-BA3B-D68BAE9EAB98}" dt="2023-02-23T13:13:36.992" v="506" actId="20577"/>
          <ac:spMkLst>
            <pc:docMk/>
            <pc:sldMk cId="792438146" sldId="302"/>
            <ac:spMk id="2" creationId="{89BA1492-EAD6-78E3-506D-274733FC1C0F}"/>
          </ac:spMkLst>
        </pc:spChg>
        <pc:spChg chg="del">
          <ac:chgData name="Doktorman, Felix" userId="ab25b430-156b-4920-bece-07b617cf31e5" providerId="ADAL" clId="{66FEAA3B-6455-410B-BA3B-D68BAE9EAB98}" dt="2023-02-23T13:14:09.412" v="507" actId="22"/>
          <ac:spMkLst>
            <pc:docMk/>
            <pc:sldMk cId="792438146" sldId="302"/>
            <ac:spMk id="3" creationId="{6FDE8768-0FF6-E1D9-17AA-EB9554D9EBBE}"/>
          </ac:spMkLst>
        </pc:spChg>
        <pc:graphicFrameChg chg="add mod">
          <ac:chgData name="Doktorman, Felix" userId="ab25b430-156b-4920-bece-07b617cf31e5" providerId="ADAL" clId="{66FEAA3B-6455-410B-BA3B-D68BAE9EAB98}" dt="2023-02-23T13:14:45.529" v="511" actId="1076"/>
          <ac:graphicFrameMkLst>
            <pc:docMk/>
            <pc:sldMk cId="792438146" sldId="302"/>
            <ac:graphicFrameMk id="6" creationId="{2988D69A-D84D-8BD7-65FF-D3D2D89DA394}"/>
          </ac:graphicFrameMkLst>
        </pc:graphicFrameChg>
        <pc:picChg chg="add mod ord">
          <ac:chgData name="Doktorman, Felix" userId="ab25b430-156b-4920-bece-07b617cf31e5" providerId="ADAL" clId="{66FEAA3B-6455-410B-BA3B-D68BAE9EAB98}" dt="2023-02-23T13:14:14.383" v="509" actId="14100"/>
          <ac:picMkLst>
            <pc:docMk/>
            <pc:sldMk cId="792438146" sldId="302"/>
            <ac:picMk id="5" creationId="{286A5192-3995-F63B-8980-4B658460769B}"/>
          </ac:picMkLst>
        </pc:picChg>
      </pc:sldChg>
      <pc:sldChg chg="addSp delSp modSp new mod">
        <pc:chgData name="Doktorman, Felix" userId="ab25b430-156b-4920-bece-07b617cf31e5" providerId="ADAL" clId="{66FEAA3B-6455-410B-BA3B-D68BAE9EAB98}" dt="2023-02-24T19:53:56.026" v="1021" actId="14100"/>
        <pc:sldMkLst>
          <pc:docMk/>
          <pc:sldMk cId="832242706" sldId="303"/>
        </pc:sldMkLst>
        <pc:spChg chg="mod">
          <ac:chgData name="Doktorman, Felix" userId="ab25b430-156b-4920-bece-07b617cf31e5" providerId="ADAL" clId="{66FEAA3B-6455-410B-BA3B-D68BAE9EAB98}" dt="2023-02-23T13:36:47.299" v="901" actId="1076"/>
          <ac:spMkLst>
            <pc:docMk/>
            <pc:sldMk cId="832242706" sldId="303"/>
            <ac:spMk id="2" creationId="{D9F749E6-AEB0-18DF-F1FD-F04BDDCF3787}"/>
          </ac:spMkLst>
        </pc:spChg>
        <pc:spChg chg="del">
          <ac:chgData name="Doktorman, Felix" userId="ab25b430-156b-4920-bece-07b617cf31e5" providerId="ADAL" clId="{66FEAA3B-6455-410B-BA3B-D68BAE9EAB98}" dt="2023-02-23T13:15:19.084" v="513" actId="22"/>
          <ac:spMkLst>
            <pc:docMk/>
            <pc:sldMk cId="832242706" sldId="303"/>
            <ac:spMk id="3" creationId="{DAD6FC9D-3526-2026-FCFD-1C3B8DD72863}"/>
          </ac:spMkLst>
        </pc:spChg>
        <pc:picChg chg="add mod ord">
          <ac:chgData name="Doktorman, Felix" userId="ab25b430-156b-4920-bece-07b617cf31e5" providerId="ADAL" clId="{66FEAA3B-6455-410B-BA3B-D68BAE9EAB98}" dt="2023-02-24T19:53:56.026" v="1021" actId="14100"/>
          <ac:picMkLst>
            <pc:docMk/>
            <pc:sldMk cId="832242706" sldId="303"/>
            <ac:picMk id="5" creationId="{C9CE0C1B-1543-2FA7-89D2-B9B0A9B36FBE}"/>
          </ac:picMkLst>
        </pc:picChg>
      </pc:sldChg>
      <pc:sldChg chg="addSp delSp modSp new mod">
        <pc:chgData name="Doktorman, Felix" userId="ab25b430-156b-4920-bece-07b617cf31e5" providerId="ADAL" clId="{66FEAA3B-6455-410B-BA3B-D68BAE9EAB98}" dt="2023-02-23T13:16:35.552" v="555" actId="14100"/>
        <pc:sldMkLst>
          <pc:docMk/>
          <pc:sldMk cId="1037286791" sldId="304"/>
        </pc:sldMkLst>
        <pc:spChg chg="mod">
          <ac:chgData name="Doktorman, Felix" userId="ab25b430-156b-4920-bece-07b617cf31e5" providerId="ADAL" clId="{66FEAA3B-6455-410B-BA3B-D68BAE9EAB98}" dt="2023-02-23T13:16:31.610" v="553" actId="14100"/>
          <ac:spMkLst>
            <pc:docMk/>
            <pc:sldMk cId="1037286791" sldId="304"/>
            <ac:spMk id="2" creationId="{F1A52B3F-072E-9BD8-D1E5-0D9DD51543EE}"/>
          </ac:spMkLst>
        </pc:spChg>
        <pc:spChg chg="del">
          <ac:chgData name="Doktorman, Felix" userId="ab25b430-156b-4920-bece-07b617cf31e5" providerId="ADAL" clId="{66FEAA3B-6455-410B-BA3B-D68BAE9EAB98}" dt="2023-02-23T13:16:08.917" v="542" actId="22"/>
          <ac:spMkLst>
            <pc:docMk/>
            <pc:sldMk cId="1037286791" sldId="304"/>
            <ac:spMk id="3" creationId="{925F4E59-B797-C7BE-74F6-3C2D2CEAC5FA}"/>
          </ac:spMkLst>
        </pc:spChg>
        <pc:picChg chg="add mod ord">
          <ac:chgData name="Doktorman, Felix" userId="ab25b430-156b-4920-bece-07b617cf31e5" providerId="ADAL" clId="{66FEAA3B-6455-410B-BA3B-D68BAE9EAB98}" dt="2023-02-23T13:16:35.552" v="555" actId="14100"/>
          <ac:picMkLst>
            <pc:docMk/>
            <pc:sldMk cId="1037286791" sldId="304"/>
            <ac:picMk id="5" creationId="{2FF5BB16-B9B2-1640-41F8-8F52B7C5A43D}"/>
          </ac:picMkLst>
        </pc:picChg>
      </pc:sldChg>
      <pc:sldChg chg="addSp delSp modSp new mod">
        <pc:chgData name="Doktorman, Felix" userId="ab25b430-156b-4920-bece-07b617cf31e5" providerId="ADAL" clId="{66FEAA3B-6455-410B-BA3B-D68BAE9EAB98}" dt="2023-02-23T13:23:43.551" v="817" actId="1076"/>
        <pc:sldMkLst>
          <pc:docMk/>
          <pc:sldMk cId="3918298264" sldId="305"/>
        </pc:sldMkLst>
        <pc:spChg chg="mod">
          <ac:chgData name="Doktorman, Felix" userId="ab25b430-156b-4920-bece-07b617cf31e5" providerId="ADAL" clId="{66FEAA3B-6455-410B-BA3B-D68BAE9EAB98}" dt="2023-02-23T13:22:59.749" v="746" actId="1076"/>
          <ac:spMkLst>
            <pc:docMk/>
            <pc:sldMk cId="3918298264" sldId="305"/>
            <ac:spMk id="2" creationId="{12877989-7B21-80B5-68DA-15F7858DD7C9}"/>
          </ac:spMkLst>
        </pc:spChg>
        <pc:spChg chg="del">
          <ac:chgData name="Doktorman, Felix" userId="ab25b430-156b-4920-bece-07b617cf31e5" providerId="ADAL" clId="{66FEAA3B-6455-410B-BA3B-D68BAE9EAB98}" dt="2023-02-23T13:17:16.448" v="557" actId="22"/>
          <ac:spMkLst>
            <pc:docMk/>
            <pc:sldMk cId="3918298264" sldId="305"/>
            <ac:spMk id="3" creationId="{BD20A39B-8344-3D5C-9E49-21F6B5843554}"/>
          </ac:spMkLst>
        </pc:spChg>
        <pc:spChg chg="add mod">
          <ac:chgData name="Doktorman, Felix" userId="ab25b430-156b-4920-bece-07b617cf31e5" providerId="ADAL" clId="{66FEAA3B-6455-410B-BA3B-D68BAE9EAB98}" dt="2023-02-23T13:23:43.551" v="817" actId="1076"/>
          <ac:spMkLst>
            <pc:docMk/>
            <pc:sldMk cId="3918298264" sldId="305"/>
            <ac:spMk id="6" creationId="{34F94F3D-773B-65B7-0317-F411CD8E435E}"/>
          </ac:spMkLst>
        </pc:spChg>
        <pc:picChg chg="add mod ord">
          <ac:chgData name="Doktorman, Felix" userId="ab25b430-156b-4920-bece-07b617cf31e5" providerId="ADAL" clId="{66FEAA3B-6455-410B-BA3B-D68BAE9EAB98}" dt="2023-02-23T13:23:03.884" v="748" actId="14100"/>
          <ac:picMkLst>
            <pc:docMk/>
            <pc:sldMk cId="3918298264" sldId="305"/>
            <ac:picMk id="5" creationId="{5CE07081-65B2-D63C-3003-7A0D88606457}"/>
          </ac:picMkLst>
        </pc:picChg>
      </pc:sldChg>
      <pc:sldChg chg="addSp delSp modSp new mod">
        <pc:chgData name="Doktorman, Felix" userId="ab25b430-156b-4920-bece-07b617cf31e5" providerId="ADAL" clId="{66FEAA3B-6455-410B-BA3B-D68BAE9EAB98}" dt="2023-02-24T18:46:24.541" v="957" actId="14100"/>
        <pc:sldMkLst>
          <pc:docMk/>
          <pc:sldMk cId="1377909472" sldId="306"/>
        </pc:sldMkLst>
        <pc:spChg chg="add del mod">
          <ac:chgData name="Doktorman, Felix" userId="ab25b430-156b-4920-bece-07b617cf31e5" providerId="ADAL" clId="{66FEAA3B-6455-410B-BA3B-D68BAE9EAB98}" dt="2023-02-23T13:39:26.868" v="927" actId="14100"/>
          <ac:spMkLst>
            <pc:docMk/>
            <pc:sldMk cId="1377909472" sldId="306"/>
            <ac:spMk id="2" creationId="{DF87A50A-9D9A-D0DE-71EC-BF185D7C78FC}"/>
          </ac:spMkLst>
        </pc:spChg>
        <pc:spChg chg="del">
          <ac:chgData name="Doktorman, Felix" userId="ab25b430-156b-4920-bece-07b617cf31e5" providerId="ADAL" clId="{66FEAA3B-6455-410B-BA3B-D68BAE9EAB98}" dt="2023-02-23T13:19:33.089" v="604" actId="22"/>
          <ac:spMkLst>
            <pc:docMk/>
            <pc:sldMk cId="1377909472" sldId="306"/>
            <ac:spMk id="3" creationId="{64C7170D-AB9D-6617-4A94-78FA496B415E}"/>
          </ac:spMkLst>
        </pc:spChg>
        <pc:spChg chg="add mod">
          <ac:chgData name="Doktorman, Felix" userId="ab25b430-156b-4920-bece-07b617cf31e5" providerId="ADAL" clId="{66FEAA3B-6455-410B-BA3B-D68BAE9EAB98}" dt="2023-02-24T18:46:18.539" v="955" actId="1076"/>
          <ac:spMkLst>
            <pc:docMk/>
            <pc:sldMk cId="1377909472" sldId="306"/>
            <ac:spMk id="6" creationId="{D6B5ADF8-8243-89FE-379E-9E2A6926E172}"/>
          </ac:spMkLst>
        </pc:spChg>
        <pc:picChg chg="add mod ord">
          <ac:chgData name="Doktorman, Felix" userId="ab25b430-156b-4920-bece-07b617cf31e5" providerId="ADAL" clId="{66FEAA3B-6455-410B-BA3B-D68BAE9EAB98}" dt="2023-02-24T18:46:24.541" v="957" actId="14100"/>
          <ac:picMkLst>
            <pc:docMk/>
            <pc:sldMk cId="1377909472" sldId="306"/>
            <ac:picMk id="5" creationId="{9B72E647-6806-CD75-4150-8DFED9C94832}"/>
          </ac:picMkLst>
        </pc:picChg>
      </pc:sldChg>
      <pc:sldChg chg="addSp delSp modSp new mod">
        <pc:chgData name="Doktorman, Felix" userId="ab25b430-156b-4920-bece-07b617cf31e5" providerId="ADAL" clId="{66FEAA3B-6455-410B-BA3B-D68BAE9EAB98}" dt="2023-02-24T19:54:27.777" v="1023" actId="14100"/>
        <pc:sldMkLst>
          <pc:docMk/>
          <pc:sldMk cId="4254462661" sldId="307"/>
        </pc:sldMkLst>
        <pc:spChg chg="mod">
          <ac:chgData name="Doktorman, Felix" userId="ab25b430-156b-4920-bece-07b617cf31e5" providerId="ADAL" clId="{66FEAA3B-6455-410B-BA3B-D68BAE9EAB98}" dt="2023-02-24T19:54:27.777" v="1023" actId="14100"/>
          <ac:spMkLst>
            <pc:docMk/>
            <pc:sldMk cId="4254462661" sldId="307"/>
            <ac:spMk id="2" creationId="{CD667E0E-E9BF-56F1-8B4A-7B8CF5AF0952}"/>
          </ac:spMkLst>
        </pc:spChg>
        <pc:spChg chg="del">
          <ac:chgData name="Doktorman, Felix" userId="ab25b430-156b-4920-bece-07b617cf31e5" providerId="ADAL" clId="{66FEAA3B-6455-410B-BA3B-D68BAE9EAB98}" dt="2023-02-23T13:25:40.601" v="820" actId="22"/>
          <ac:spMkLst>
            <pc:docMk/>
            <pc:sldMk cId="4254462661" sldId="307"/>
            <ac:spMk id="3" creationId="{02D0994C-AEDD-401E-0BEF-AABA05E3881B}"/>
          </ac:spMkLst>
        </pc:spChg>
        <pc:spChg chg="add mod">
          <ac:chgData name="Doktorman, Felix" userId="ab25b430-156b-4920-bece-07b617cf31e5" providerId="ADAL" clId="{66FEAA3B-6455-410B-BA3B-D68BAE9EAB98}" dt="2023-02-23T13:37:36.964" v="909" actId="13926"/>
          <ac:spMkLst>
            <pc:docMk/>
            <pc:sldMk cId="4254462661" sldId="307"/>
            <ac:spMk id="8" creationId="{346BD38D-8062-D5E9-8595-4993710E3647}"/>
          </ac:spMkLst>
        </pc:spChg>
        <pc:spChg chg="add mod">
          <ac:chgData name="Doktorman, Felix" userId="ab25b430-156b-4920-bece-07b617cf31e5" providerId="ADAL" clId="{66FEAA3B-6455-410B-BA3B-D68BAE9EAB98}" dt="2023-02-23T13:37:47.924" v="912" actId="13926"/>
          <ac:spMkLst>
            <pc:docMk/>
            <pc:sldMk cId="4254462661" sldId="307"/>
            <ac:spMk id="9" creationId="{727A56D0-1E83-36C1-62B4-0AD02DDE436C}"/>
          </ac:spMkLst>
        </pc:spChg>
        <pc:spChg chg="add mod">
          <ac:chgData name="Doktorman, Felix" userId="ab25b430-156b-4920-bece-07b617cf31e5" providerId="ADAL" clId="{66FEAA3B-6455-410B-BA3B-D68BAE9EAB98}" dt="2023-02-23T13:38:01.653" v="916" actId="20577"/>
          <ac:spMkLst>
            <pc:docMk/>
            <pc:sldMk cId="4254462661" sldId="307"/>
            <ac:spMk id="10" creationId="{CF5AF973-D653-9E0F-28F3-402083646B80}"/>
          </ac:spMkLst>
        </pc:spChg>
        <pc:spChg chg="add mod">
          <ac:chgData name="Doktorman, Felix" userId="ab25b430-156b-4920-bece-07b617cf31e5" providerId="ADAL" clId="{66FEAA3B-6455-410B-BA3B-D68BAE9EAB98}" dt="2023-02-23T13:38:25.772" v="921" actId="20577"/>
          <ac:spMkLst>
            <pc:docMk/>
            <pc:sldMk cId="4254462661" sldId="307"/>
            <ac:spMk id="11" creationId="{629FC8F5-A18F-E81A-DB58-08D9249137A0}"/>
          </ac:spMkLst>
        </pc:spChg>
        <pc:picChg chg="add mod ord">
          <ac:chgData name="Doktorman, Felix" userId="ab25b430-156b-4920-bece-07b617cf31e5" providerId="ADAL" clId="{66FEAA3B-6455-410B-BA3B-D68BAE9EAB98}" dt="2023-02-23T13:27:49.663" v="853" actId="1076"/>
          <ac:picMkLst>
            <pc:docMk/>
            <pc:sldMk cId="4254462661" sldId="307"/>
            <ac:picMk id="5" creationId="{17DE99A9-C4EE-41E0-C735-36A523029060}"/>
          </ac:picMkLst>
        </pc:picChg>
        <pc:picChg chg="add mod">
          <ac:chgData name="Doktorman, Felix" userId="ab25b430-156b-4920-bece-07b617cf31e5" providerId="ADAL" clId="{66FEAA3B-6455-410B-BA3B-D68BAE9EAB98}" dt="2023-02-23T13:27:51.669" v="854" actId="1076"/>
          <ac:picMkLst>
            <pc:docMk/>
            <pc:sldMk cId="4254462661" sldId="307"/>
            <ac:picMk id="7" creationId="{9E65FEE0-B628-EEA6-7F10-BEC6B370ADCD}"/>
          </ac:picMkLst>
        </pc:picChg>
      </pc:sldChg>
      <pc:sldChg chg="addSp delSp modSp new mod">
        <pc:chgData name="Doktorman, Felix" userId="ab25b430-156b-4920-bece-07b617cf31e5" providerId="ADAL" clId="{66FEAA3B-6455-410B-BA3B-D68BAE9EAB98}" dt="2023-02-24T19:54:38.418" v="1025" actId="14100"/>
        <pc:sldMkLst>
          <pc:docMk/>
          <pc:sldMk cId="4206861020" sldId="308"/>
        </pc:sldMkLst>
        <pc:spChg chg="mod">
          <ac:chgData name="Doktorman, Felix" userId="ab25b430-156b-4920-bece-07b617cf31e5" providerId="ADAL" clId="{66FEAA3B-6455-410B-BA3B-D68BAE9EAB98}" dt="2023-02-24T19:54:38.418" v="1025" actId="14100"/>
          <ac:spMkLst>
            <pc:docMk/>
            <pc:sldMk cId="4206861020" sldId="308"/>
            <ac:spMk id="2" creationId="{1112804D-BDEB-2978-1FDB-69635E88A85B}"/>
          </ac:spMkLst>
        </pc:spChg>
        <pc:spChg chg="del">
          <ac:chgData name="Doktorman, Felix" userId="ab25b430-156b-4920-bece-07b617cf31e5" providerId="ADAL" clId="{66FEAA3B-6455-410B-BA3B-D68BAE9EAB98}" dt="2023-02-23T13:28:44.192" v="858" actId="22"/>
          <ac:spMkLst>
            <pc:docMk/>
            <pc:sldMk cId="4206861020" sldId="308"/>
            <ac:spMk id="3" creationId="{64A5C5D4-C156-23C7-DC9C-A3C2C839647A}"/>
          </ac:spMkLst>
        </pc:spChg>
        <pc:spChg chg="add mod">
          <ac:chgData name="Doktorman, Felix" userId="ab25b430-156b-4920-bece-07b617cf31e5" providerId="ADAL" clId="{66FEAA3B-6455-410B-BA3B-D68BAE9EAB98}" dt="2023-02-23T13:38:37.619" v="922"/>
          <ac:spMkLst>
            <pc:docMk/>
            <pc:sldMk cId="4206861020" sldId="308"/>
            <ac:spMk id="8" creationId="{01E9FC92-05B3-2BB5-E42E-07F94B7A0A01}"/>
          </ac:spMkLst>
        </pc:spChg>
        <pc:spChg chg="add mod">
          <ac:chgData name="Doktorman, Felix" userId="ab25b430-156b-4920-bece-07b617cf31e5" providerId="ADAL" clId="{66FEAA3B-6455-410B-BA3B-D68BAE9EAB98}" dt="2023-02-23T13:38:37.619" v="922"/>
          <ac:spMkLst>
            <pc:docMk/>
            <pc:sldMk cId="4206861020" sldId="308"/>
            <ac:spMk id="9" creationId="{B8E095B3-D018-D71A-989A-943A2AA9C126}"/>
          </ac:spMkLst>
        </pc:spChg>
        <pc:spChg chg="add mod">
          <ac:chgData name="Doktorman, Felix" userId="ab25b430-156b-4920-bece-07b617cf31e5" providerId="ADAL" clId="{66FEAA3B-6455-410B-BA3B-D68BAE9EAB98}" dt="2023-02-23T13:38:37.619" v="922"/>
          <ac:spMkLst>
            <pc:docMk/>
            <pc:sldMk cId="4206861020" sldId="308"/>
            <ac:spMk id="10" creationId="{A64BB456-342A-034C-8A37-B7AC2879B587}"/>
          </ac:spMkLst>
        </pc:spChg>
        <pc:spChg chg="add mod">
          <ac:chgData name="Doktorman, Felix" userId="ab25b430-156b-4920-bece-07b617cf31e5" providerId="ADAL" clId="{66FEAA3B-6455-410B-BA3B-D68BAE9EAB98}" dt="2023-02-23T13:38:37.619" v="922"/>
          <ac:spMkLst>
            <pc:docMk/>
            <pc:sldMk cId="4206861020" sldId="308"/>
            <ac:spMk id="11" creationId="{92089C39-19EF-7AB4-C086-30FB4E66785B}"/>
          </ac:spMkLst>
        </pc:spChg>
        <pc:picChg chg="add mod ord">
          <ac:chgData name="Doktorman, Felix" userId="ab25b430-156b-4920-bece-07b617cf31e5" providerId="ADAL" clId="{66FEAA3B-6455-410B-BA3B-D68BAE9EAB98}" dt="2023-02-23T13:30:28.297" v="871" actId="1076"/>
          <ac:picMkLst>
            <pc:docMk/>
            <pc:sldMk cId="4206861020" sldId="308"/>
            <ac:picMk id="5" creationId="{6F94D232-9F77-EDAD-8908-5E69C85BF9BC}"/>
          </ac:picMkLst>
        </pc:picChg>
        <pc:picChg chg="add mod">
          <ac:chgData name="Doktorman, Felix" userId="ab25b430-156b-4920-bece-07b617cf31e5" providerId="ADAL" clId="{66FEAA3B-6455-410B-BA3B-D68BAE9EAB98}" dt="2023-02-23T13:30:39.921" v="874" actId="1076"/>
          <ac:picMkLst>
            <pc:docMk/>
            <pc:sldMk cId="4206861020" sldId="308"/>
            <ac:picMk id="7" creationId="{B0545EE2-34D4-0DAE-0D43-496761D432FD}"/>
          </ac:picMkLst>
        </pc:picChg>
      </pc:sldChg>
      <pc:sldChg chg="addSp delSp modSp new mod">
        <pc:chgData name="Doktorman, Felix" userId="ab25b430-156b-4920-bece-07b617cf31e5" providerId="ADAL" clId="{66FEAA3B-6455-410B-BA3B-D68BAE9EAB98}" dt="2023-02-24T19:54:48.914" v="1027" actId="14100"/>
        <pc:sldMkLst>
          <pc:docMk/>
          <pc:sldMk cId="584942730" sldId="309"/>
        </pc:sldMkLst>
        <pc:spChg chg="mod">
          <ac:chgData name="Doktorman, Felix" userId="ab25b430-156b-4920-bece-07b617cf31e5" providerId="ADAL" clId="{66FEAA3B-6455-410B-BA3B-D68BAE9EAB98}" dt="2023-02-24T19:54:48.914" v="1027" actId="14100"/>
          <ac:spMkLst>
            <pc:docMk/>
            <pc:sldMk cId="584942730" sldId="309"/>
            <ac:spMk id="2" creationId="{69C5BD24-2A5F-994D-EFD9-E6B19E9AF243}"/>
          </ac:spMkLst>
        </pc:spChg>
        <pc:spChg chg="del">
          <ac:chgData name="Doktorman, Felix" userId="ab25b430-156b-4920-bece-07b617cf31e5" providerId="ADAL" clId="{66FEAA3B-6455-410B-BA3B-D68BAE9EAB98}" dt="2023-02-23T13:31:44.008" v="878" actId="22"/>
          <ac:spMkLst>
            <pc:docMk/>
            <pc:sldMk cId="584942730" sldId="309"/>
            <ac:spMk id="3" creationId="{087D9FD1-FC36-D794-E938-494DB33926CF}"/>
          </ac:spMkLst>
        </pc:spChg>
        <pc:spChg chg="add mod">
          <ac:chgData name="Doktorman, Felix" userId="ab25b430-156b-4920-bece-07b617cf31e5" providerId="ADAL" clId="{66FEAA3B-6455-410B-BA3B-D68BAE9EAB98}" dt="2023-02-23T13:38:48.974" v="924" actId="1076"/>
          <ac:spMkLst>
            <pc:docMk/>
            <pc:sldMk cId="584942730" sldId="309"/>
            <ac:spMk id="8" creationId="{2F4CAFEB-6D13-2F36-9C63-0B6B14B32FFB}"/>
          </ac:spMkLst>
        </pc:spChg>
        <pc:spChg chg="add mod">
          <ac:chgData name="Doktorman, Felix" userId="ab25b430-156b-4920-bece-07b617cf31e5" providerId="ADAL" clId="{66FEAA3B-6455-410B-BA3B-D68BAE9EAB98}" dt="2023-02-23T13:38:55.644" v="925" actId="1076"/>
          <ac:spMkLst>
            <pc:docMk/>
            <pc:sldMk cId="584942730" sldId="309"/>
            <ac:spMk id="9" creationId="{524DFFAD-D37C-08CC-7D9B-CAD43E593D95}"/>
          </ac:spMkLst>
        </pc:spChg>
        <pc:spChg chg="add mod">
          <ac:chgData name="Doktorman, Felix" userId="ab25b430-156b-4920-bece-07b617cf31e5" providerId="ADAL" clId="{66FEAA3B-6455-410B-BA3B-D68BAE9EAB98}" dt="2023-02-23T13:39:50.300" v="930" actId="1076"/>
          <ac:spMkLst>
            <pc:docMk/>
            <pc:sldMk cId="584942730" sldId="309"/>
            <ac:spMk id="10" creationId="{FAAFDE5F-6340-1729-EDBD-98F8D2C407B9}"/>
          </ac:spMkLst>
        </pc:spChg>
        <pc:spChg chg="add mod">
          <ac:chgData name="Doktorman, Felix" userId="ab25b430-156b-4920-bece-07b617cf31e5" providerId="ADAL" clId="{66FEAA3B-6455-410B-BA3B-D68BAE9EAB98}" dt="2023-02-23T13:38:41.088" v="923"/>
          <ac:spMkLst>
            <pc:docMk/>
            <pc:sldMk cId="584942730" sldId="309"/>
            <ac:spMk id="11" creationId="{ABFEBC90-EB20-D920-377F-58253C1210E2}"/>
          </ac:spMkLst>
        </pc:spChg>
        <pc:picChg chg="add mod ord">
          <ac:chgData name="Doktorman, Felix" userId="ab25b430-156b-4920-bece-07b617cf31e5" providerId="ADAL" clId="{66FEAA3B-6455-410B-BA3B-D68BAE9EAB98}" dt="2023-02-23T13:33:21.961" v="890" actId="1076"/>
          <ac:picMkLst>
            <pc:docMk/>
            <pc:sldMk cId="584942730" sldId="309"/>
            <ac:picMk id="5" creationId="{874C5965-7F80-8E57-E7F3-AE94CA0767D7}"/>
          </ac:picMkLst>
        </pc:picChg>
        <pc:picChg chg="add mod">
          <ac:chgData name="Doktorman, Felix" userId="ab25b430-156b-4920-bece-07b617cf31e5" providerId="ADAL" clId="{66FEAA3B-6455-410B-BA3B-D68BAE9EAB98}" dt="2023-02-23T13:33:25.401" v="891" actId="1076"/>
          <ac:picMkLst>
            <pc:docMk/>
            <pc:sldMk cId="584942730" sldId="309"/>
            <ac:picMk id="7" creationId="{4D918143-3E06-49B9-37DC-41769D947425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4CA68-A3D9-4EFB-A20E-801C8FB264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217E4F-C012-4D61-B504-2D5EE26DB4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69247F-D82D-41A0-9CE1-980F9C712E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AAA91-01E8-40B8-A601-34D68385BFB3}" type="datetimeFigureOut">
              <a:rPr lang="LID4096" smtClean="0"/>
              <a:t>02/24/2023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5AB480-55C7-4113-AC87-0EC8CE9FA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CEFFE3-2744-4E48-ADCB-5427C7839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49381-F1BA-4D38-8C2A-CD7585BBD354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0730202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1E244D-790C-4024-BC5B-5BA204A05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7C61D2F-E8A4-4997-A976-5703937D05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A6B16A-FFD5-48F3-8862-A48A7A7B2A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AAA91-01E8-40B8-A601-34D68385BFB3}" type="datetimeFigureOut">
              <a:rPr lang="LID4096" smtClean="0"/>
              <a:t>02/24/2023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3FDEFF-D063-42B1-8271-9400246D20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304709-0A17-4956-961F-312410D5E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49381-F1BA-4D38-8C2A-CD7585BBD354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6557016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30388A0-AB3B-4684-AFCB-085FE11EBD8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E6E4CA3-A81E-4002-A842-DD7E14243F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51F2A8-B0B9-46B6-BD25-5D610E30A1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AAA91-01E8-40B8-A601-34D68385BFB3}" type="datetimeFigureOut">
              <a:rPr lang="LID4096" smtClean="0"/>
              <a:t>02/24/2023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C72F0B-6320-4066-912F-919B1FC68E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4790DE-9CCC-49A9-9A96-1D7164CAA4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49381-F1BA-4D38-8C2A-CD7585BBD354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2454055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5BCE261B-F0B8-4B97-8833-4D69F8058BDD}"/>
              </a:ext>
            </a:extLst>
          </p:cNvPr>
          <p:cNvGrpSpPr/>
          <p:nvPr userDrawn="1"/>
        </p:nvGrpSpPr>
        <p:grpSpPr>
          <a:xfrm>
            <a:off x="9383195" y="0"/>
            <a:ext cx="2808805" cy="4371857"/>
            <a:chOff x="9383195" y="0"/>
            <a:chExt cx="2808805" cy="4371857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87619C6-142E-4B4D-A9FE-0916B8B4167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alphaModFix amt="60000"/>
            </a:blip>
            <a:stretch>
              <a:fillRect/>
            </a:stretch>
          </p:blipFill>
          <p:spPr>
            <a:xfrm>
              <a:off x="9725025" y="0"/>
              <a:ext cx="2466975" cy="1847850"/>
            </a:xfrm>
            <a:prstGeom prst="rect">
              <a:avLst/>
            </a:prstGeom>
            <a:effectLst>
              <a:glow rad="63500">
                <a:schemeClr val="accent3">
                  <a:satMod val="175000"/>
                  <a:alpha val="40000"/>
                </a:schemeClr>
              </a:glow>
              <a:reflection blurRad="38100" stA="50000" endPos="65000" dist="63500" dir="5400000" sy="-100000" algn="bl" rotWithShape="0"/>
            </a:effectLst>
          </p:spPr>
        </p:pic>
        <p:sp>
          <p:nvSpPr>
            <p:cNvPr id="9" name="Diagonal Stripe 8">
              <a:extLst>
                <a:ext uri="{FF2B5EF4-FFF2-40B4-BE49-F238E27FC236}">
                  <a16:creationId xmlns:a16="http://schemas.microsoft.com/office/drawing/2014/main" id="{4066DACE-3D2C-408D-83CC-08CEC071CA14}"/>
                </a:ext>
              </a:extLst>
            </p:cNvPr>
            <p:cNvSpPr/>
            <p:nvPr userDrawn="1"/>
          </p:nvSpPr>
          <p:spPr>
            <a:xfrm rot="2764031" flipV="1">
              <a:off x="8331352" y="1196933"/>
              <a:ext cx="4226767" cy="2123081"/>
            </a:xfrm>
            <a:prstGeom prst="diagStrip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882D837-1295-460B-B601-6EE8FFE37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D73843-151F-44D1-9742-60702400FD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8018C1-5FD8-4FB6-A652-22FCC37AB4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AAA91-01E8-40B8-A601-34D68385BFB3}" type="datetimeFigureOut">
              <a:rPr lang="LID4096" smtClean="0"/>
              <a:t>02/24/2023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4209FF-B0A5-43D6-990C-CC4C431097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428096-D934-4D2D-BB25-291240CD7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49381-F1BA-4D38-8C2A-CD7585BBD354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008282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76FC233B-3EFB-4765-88D8-F786172F3DDB}"/>
              </a:ext>
            </a:extLst>
          </p:cNvPr>
          <p:cNvGrpSpPr/>
          <p:nvPr userDrawn="1"/>
        </p:nvGrpSpPr>
        <p:grpSpPr>
          <a:xfrm>
            <a:off x="3051111" y="0"/>
            <a:ext cx="9140890" cy="6858000"/>
            <a:chOff x="3051111" y="0"/>
            <a:chExt cx="9140890" cy="685800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83A10A0-B503-4BFB-83E3-1F8E4128E6B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alphaModFix amt="70000"/>
            </a:blip>
            <a:stretch>
              <a:fillRect/>
            </a:stretch>
          </p:blipFill>
          <p:spPr>
            <a:xfrm>
              <a:off x="3051111" y="0"/>
              <a:ext cx="9140890" cy="6846844"/>
            </a:xfrm>
            <a:prstGeom prst="rect">
              <a:avLst/>
            </a:prstGeom>
          </p:spPr>
        </p:pic>
        <p:sp>
          <p:nvSpPr>
            <p:cNvPr id="9" name="Right Triangle 8">
              <a:extLst>
                <a:ext uri="{FF2B5EF4-FFF2-40B4-BE49-F238E27FC236}">
                  <a16:creationId xmlns:a16="http://schemas.microsoft.com/office/drawing/2014/main" id="{B0ED20F9-F576-456A-97ED-BB8D5B7E6D89}"/>
                </a:ext>
              </a:extLst>
            </p:cNvPr>
            <p:cNvSpPr/>
            <p:nvPr userDrawn="1"/>
          </p:nvSpPr>
          <p:spPr>
            <a:xfrm>
              <a:off x="3051111" y="0"/>
              <a:ext cx="4114800" cy="6858000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CFFE38B-7E73-4EBB-B956-4BC08D1FC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b"/>
          <a:lstStyle>
            <a:lvl1pPr>
              <a:defRPr sz="6000" b="1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LID4096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A3E8DE-2380-4AA5-9870-9544EFB905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103689-83FA-40D8-9F4C-391546732C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AAA91-01E8-40B8-A601-34D68385BFB3}" type="datetimeFigureOut">
              <a:rPr lang="LID4096" smtClean="0"/>
              <a:t>02/24/2023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E1714D-2BC1-4922-9C75-1DD09C3B3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3DDC7C-7FF7-4143-993D-2DB46D7F4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49381-F1BA-4D38-8C2A-CD7585BBD354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7853545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0EA44B-45F5-4710-B087-E3BE4A314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55042A-FCDC-4C02-B9DC-383C09BD7E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96E20A-79D1-45A4-BF6E-37309C7F2F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D8CB5F-D9FB-457B-A58A-C90A63496E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AAA91-01E8-40B8-A601-34D68385BFB3}" type="datetimeFigureOut">
              <a:rPr lang="LID4096" smtClean="0"/>
              <a:t>02/24/2023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46AF66-0188-4578-AF15-574B96D907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3FF3BF-6FF7-4F42-93C8-383D32783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49381-F1BA-4D38-8C2A-CD7585BBD354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9426267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D6BA2B-47AD-4DCF-A8DC-52D0B51756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E26A05-8BC3-4733-A9A4-B24A806151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8E864D-13D4-49EF-AF34-6A296DD052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6345F94-513A-4640-A88D-D481564B9D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89501BC-02E0-4E4F-A690-F0756778615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746F311-E5FE-4A79-B7EA-EB8863F3D7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AAA91-01E8-40B8-A601-34D68385BFB3}" type="datetimeFigureOut">
              <a:rPr lang="LID4096" smtClean="0"/>
              <a:t>02/24/2023</a:t>
            </a:fld>
            <a:endParaRPr lang="LID4096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DCC2A6B-E066-48F0-A618-0940D2C485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50D2B15-87F7-4708-9CAC-7FC2AB275D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49381-F1BA-4D38-8C2A-CD7585BBD354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2561460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19ED9-407B-4226-ACFD-BE649DD97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BD0E93E-395E-45AD-8811-0ED17F9AC4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AAA91-01E8-40B8-A601-34D68385BFB3}" type="datetimeFigureOut">
              <a:rPr lang="LID4096" smtClean="0"/>
              <a:t>02/24/2023</a:t>
            </a:fld>
            <a:endParaRPr lang="LID4096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A8FF06-C4C2-4374-989A-F4818EBBC0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22333B-5848-4B2F-BEC6-F254CFF8C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49381-F1BA-4D38-8C2A-CD7585BBD354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2568946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2D23A0-473C-47D9-88C0-A55E64326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AAA91-01E8-40B8-A601-34D68385BFB3}" type="datetimeFigureOut">
              <a:rPr lang="LID4096" smtClean="0"/>
              <a:t>02/24/2023</a:t>
            </a:fld>
            <a:endParaRPr lang="LID4096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9323A1-50E4-401B-BA42-2E76114A31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88F01F-4A4F-4581-87ED-90BBBA356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49381-F1BA-4D38-8C2A-CD7585BBD354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7220016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AA86CD-9DF4-4387-9F41-B5E6710B16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6E890B-BBE4-42F5-930F-7D5A9000AB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B5C15E-B871-4BC3-B1F4-A4D5DD0A7A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138BDC-860E-4D74-8689-3A271625AD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AAA91-01E8-40B8-A601-34D68385BFB3}" type="datetimeFigureOut">
              <a:rPr lang="LID4096" smtClean="0"/>
              <a:t>02/24/2023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724722-1C1C-4EFE-929D-01BC650E1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1F5FBF-A896-4E34-BA1B-13ACEB197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49381-F1BA-4D38-8C2A-CD7585BBD354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5839773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FB5A67-99AE-43C9-95A5-5180F9788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C9D0CD0-3056-448D-BFA7-CF624428246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B7DC28-40D7-4D9E-9171-DB1BF639DB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44B47F-A174-4FEB-9CC8-1A25616250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AAA91-01E8-40B8-A601-34D68385BFB3}" type="datetimeFigureOut">
              <a:rPr lang="LID4096" smtClean="0"/>
              <a:t>02/24/2023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32944C-B636-4B5A-A077-84382314DB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8FDFDA-347C-46E4-9FD8-B53718409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49381-F1BA-4D38-8C2A-CD7585BBD354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978463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01AFFF2-CD8C-48C2-9B9D-85C3898F79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3078C9-CFD1-4EEC-83C2-DD4450E37F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CAE120-C19D-4C25-9C3D-1EC15C731D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7AAA91-01E8-40B8-A601-34D68385BFB3}" type="datetimeFigureOut">
              <a:rPr lang="LID4096" smtClean="0"/>
              <a:t>02/24/2023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5DA589-1205-402F-87FF-EA4FC3ABC7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70FCB9-9B5C-46D2-BA14-33F91CCE8B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449381-F1BA-4D38-8C2A-CD7585BBD354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1263912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LID4096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ctorf72/Naya-Practical-Data-Science-EDA-Project" TargetMode="External"/><Relationship Id="rId2" Type="http://schemas.openxmlformats.org/officeDocument/2006/relationships/hyperlink" Target="https://www.kaggle.com/datasets/headsortails/covid19-tracking-germany" TargetMode="Externa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Macro-Enabled_Worksheet.xlsm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wm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298092C-C1B4-48FB-B8EE-DBE0714AB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fontAlgn="base"/>
            <a:r>
              <a:rPr lang="en-US" b="1" i="0" dirty="0">
                <a:effectLst/>
                <a:latin typeface="zeitung"/>
              </a:rPr>
              <a:t>COVID-19 Tracking Germany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1F1038C7-7444-4EC9-8C55-DD3525DB2D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https://www.kaggle.com/datasets/headsortails/covid19-tracking-germany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>
                <a:solidFill>
                  <a:schemeClr val="accent1">
                    <a:lumMod val="50000"/>
                  </a:schemeClr>
                </a:solidFill>
                <a:hlinkClick r:id="rId3"/>
              </a:rPr>
              <a:t>https://github.com/doctorf72/Naya-Practical-Data-Science-EDA-Project</a:t>
            </a:r>
            <a:endParaRPr lang="en-US">
              <a:solidFill>
                <a:schemeClr val="accent1">
                  <a:lumMod val="50000"/>
                </a:schemeClr>
              </a:solidFill>
            </a:endParaRPr>
          </a:p>
          <a:p>
            <a:endParaRPr lang="en-US" dirty="0">
              <a:solidFill>
                <a:schemeClr val="accent1">
                  <a:lumMod val="50000"/>
                </a:schemeClr>
              </a:solidFill>
            </a:endParaRPr>
          </a:p>
          <a:p>
            <a:endParaRPr lang="LID4096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71990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C26D54-8810-ABFD-635D-7E70EFF564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927" y="0"/>
            <a:ext cx="11878146" cy="1325563"/>
          </a:xfrm>
        </p:spPr>
        <p:txBody>
          <a:bodyPr/>
          <a:lstStyle/>
          <a:p>
            <a:r>
              <a:rPr lang="en-US" dirty="0"/>
              <a:t>COVID 19 cases, recovery and death rates by gender</a:t>
            </a:r>
            <a:endParaRPr lang="en-IL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2464720-90B5-0A47-7822-2B9F382D41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6927" y="1403287"/>
            <a:ext cx="5992734" cy="2025713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478B1BB-FE6B-22CD-C8FE-F5A680649C2F}"/>
              </a:ext>
            </a:extLst>
          </p:cNvPr>
          <p:cNvSpPr txBox="1"/>
          <p:nvPr/>
        </p:nvSpPr>
        <p:spPr>
          <a:xfrm>
            <a:off x="307817" y="3429000"/>
            <a:ext cx="3387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 significant difference observed</a:t>
            </a:r>
            <a:endParaRPr lang="en-I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83FE4F-15DA-86B6-6430-27523C49E9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5826" y="1284297"/>
            <a:ext cx="5609247" cy="5028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9076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EB6A5-B531-1EA4-D908-CCFE28DB0D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85714" cy="1325563"/>
          </a:xfrm>
        </p:spPr>
        <p:txBody>
          <a:bodyPr/>
          <a:lstStyle/>
          <a:p>
            <a:r>
              <a:rPr lang="en-US" dirty="0"/>
              <a:t>COVID 19 cases, recovery and death rates by age group</a:t>
            </a:r>
            <a:endParaRPr lang="en-IL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EA6BB84-F304-5ECF-34BF-FE9DD6C946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571736"/>
            <a:ext cx="3667361" cy="3295778"/>
          </a:xfr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9FD39C1-D4D6-41C0-BBD5-4978DD40ADAE}"/>
              </a:ext>
            </a:extLst>
          </p:cNvPr>
          <p:cNvSpPr/>
          <p:nvPr/>
        </p:nvSpPr>
        <p:spPr>
          <a:xfrm>
            <a:off x="1010084" y="4378535"/>
            <a:ext cx="3323591" cy="411179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663094-ABAA-E378-8AC1-E8A0E2B86A40}"/>
              </a:ext>
            </a:extLst>
          </p:cNvPr>
          <p:cNvSpPr txBox="1"/>
          <p:nvPr/>
        </p:nvSpPr>
        <p:spPr>
          <a:xfrm>
            <a:off x="4822042" y="1138634"/>
            <a:ext cx="602411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In age groups observed trend of recovery and deaths rates based on age groups</a:t>
            </a:r>
            <a:endParaRPr lang="en-IL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D7B8F0-E15A-3F49-A20A-D1FAC2E412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1057" y="2235987"/>
            <a:ext cx="5607550" cy="4285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712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ECCA0-36E2-AD25-092F-3BDDAF8DA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0447699" cy="814812"/>
          </a:xfrm>
        </p:spPr>
        <p:txBody>
          <a:bodyPr/>
          <a:lstStyle/>
          <a:p>
            <a:r>
              <a:rPr lang="en-US" dirty="0"/>
              <a:t>Summary by state and gender combined</a:t>
            </a:r>
            <a:endParaRPr lang="en-IL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EA5F9C3-007E-066E-CEB1-F75AFA206C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2771" y="1444624"/>
            <a:ext cx="7238999" cy="5276560"/>
          </a:xfrm>
        </p:spPr>
      </p:pic>
    </p:spTree>
    <p:extLst>
      <p:ext uri="{BB962C8B-B14F-4D97-AF65-F5344CB8AC3E}">
        <p14:creationId xmlns:p14="http://schemas.microsoft.com/office/powerpoint/2010/main" val="27214513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BA1492-EAD6-78E3-506D-274733FC1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by state, gender and age combined</a:t>
            </a:r>
            <a:endParaRPr lang="en-IL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86A5192-3995-F63B-8980-4B65846076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7662" y="1690688"/>
            <a:ext cx="9483078" cy="3255385"/>
          </a:xfrm>
        </p:spPr>
      </p:pic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2988D69A-D84D-8BD7-65FF-D3D2D89DA39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2162670"/>
              </p:ext>
            </p:extLst>
          </p:nvPr>
        </p:nvGraphicFramePr>
        <p:xfrm>
          <a:off x="10635343" y="5721350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Macro-Enabled Worksheet" showAsIcon="1" r:id="rId3" imgW="914400" imgH="771480" progId="Excel.SheetMacroEnabled.12">
                  <p:embed/>
                </p:oleObj>
              </mc:Choice>
              <mc:Fallback>
                <p:oleObj name="Macro-Enabled Worksheet" showAsIcon="1" r:id="rId3" imgW="914400" imgH="771480" progId="Excel.SheetMacroEnabled.12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2988D69A-D84D-8BD7-65FF-D3D2D89DA39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635343" y="5721350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924381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F749E6-AEB0-18DF-F1FD-F04BDDCF37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Quarterly COVID 19 trends</a:t>
            </a:r>
            <a:endParaRPr lang="en-IL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9CE0C1B-1543-2FA7-89D2-B9B0A9B36F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3600" y="1027670"/>
            <a:ext cx="8213651" cy="5735858"/>
          </a:xfrm>
        </p:spPr>
      </p:pic>
    </p:spTree>
    <p:extLst>
      <p:ext uri="{BB962C8B-B14F-4D97-AF65-F5344CB8AC3E}">
        <p14:creationId xmlns:p14="http://schemas.microsoft.com/office/powerpoint/2010/main" val="8322427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52B3F-072E-9BD8-D1E5-0D9DD5154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432617" cy="881743"/>
          </a:xfrm>
        </p:spPr>
        <p:txBody>
          <a:bodyPr/>
          <a:lstStyle/>
          <a:p>
            <a:r>
              <a:rPr lang="en-US" dirty="0"/>
              <a:t>Monthly COVID 19 trends</a:t>
            </a:r>
            <a:endParaRPr lang="en-IL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FF5BB16-B9B2-1640-41F8-8F52B7C5A4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0439" y="943882"/>
            <a:ext cx="11028799" cy="5533118"/>
          </a:xfrm>
        </p:spPr>
      </p:pic>
    </p:spTree>
    <p:extLst>
      <p:ext uri="{BB962C8B-B14F-4D97-AF65-F5344CB8AC3E}">
        <p14:creationId xmlns:p14="http://schemas.microsoft.com/office/powerpoint/2010/main" val="10372867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877989-7B21-80B5-68DA-15F7858DD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Data illustration using Geopandas package</a:t>
            </a:r>
            <a:endParaRPr lang="en-IL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CE07081-65B2-D63C-3003-7A0D886064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3028" y="1085394"/>
            <a:ext cx="5812972" cy="555710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4F94F3D-773B-65B7-0317-F411CD8E435E}"/>
              </a:ext>
            </a:extLst>
          </p:cNvPr>
          <p:cNvSpPr txBox="1"/>
          <p:nvPr/>
        </p:nvSpPr>
        <p:spPr>
          <a:xfrm>
            <a:off x="4484914" y="5403274"/>
            <a:ext cx="647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are learned to utilize Geopandas package to represent data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39182982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87A50A-9D9A-D0DE-71EC-BF185D7C78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171" y="365125"/>
            <a:ext cx="11517086" cy="1325563"/>
          </a:xfrm>
        </p:spPr>
        <p:txBody>
          <a:bodyPr/>
          <a:lstStyle/>
          <a:p>
            <a:r>
              <a:rPr lang="en-US" dirty="0"/>
              <a:t>COVID 19 Cases, Deaths and Recoveries for Germany 2020-2022</a:t>
            </a:r>
            <a:endParaRPr lang="en-IL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B72E647-6806-CD75-4150-8DFED9C948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1154" y="1585496"/>
            <a:ext cx="11105799" cy="404070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6B5ADF8-8243-89FE-379E-9E2A6926E172}"/>
              </a:ext>
            </a:extLst>
          </p:cNvPr>
          <p:cNvSpPr txBox="1"/>
          <p:nvPr/>
        </p:nvSpPr>
        <p:spPr>
          <a:xfrm>
            <a:off x="256299" y="5618951"/>
            <a:ext cx="507094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 states are extremely high for cases, deaths counts: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Nordrhein-Westfalen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Baden-Wuerttemberg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Bayern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13779094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67E0E-E9BF-56F1-8B4A-7B8CF5AF0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0610661" cy="1104523"/>
          </a:xfrm>
        </p:spPr>
        <p:txBody>
          <a:bodyPr/>
          <a:lstStyle/>
          <a:p>
            <a:r>
              <a:rPr lang="en-US" dirty="0"/>
              <a:t>2020 Quarterly Trends</a:t>
            </a:r>
            <a:endParaRPr lang="en-IL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7DE99A9-C4EE-41E0-C735-36A5230290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5057" y="1342345"/>
            <a:ext cx="5910943" cy="4946186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E65FEE0-B628-EEA6-7F10-BEC6B370AD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6719" y="1342345"/>
            <a:ext cx="5740224" cy="480218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46BD38D-8062-D5E9-8595-4993710E3647}"/>
              </a:ext>
            </a:extLst>
          </p:cNvPr>
          <p:cNvSpPr txBox="1"/>
          <p:nvPr/>
        </p:nvSpPr>
        <p:spPr>
          <a:xfrm>
            <a:off x="5867412" y="1321356"/>
            <a:ext cx="457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Q1</a:t>
            </a:r>
            <a:endParaRPr lang="en-IL" dirty="0">
              <a:highlight>
                <a:srgbClr val="FFFF00"/>
              </a:highlight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7A56D0-1E83-36C1-62B4-0AD02DDE436C}"/>
              </a:ext>
            </a:extLst>
          </p:cNvPr>
          <p:cNvSpPr txBox="1"/>
          <p:nvPr/>
        </p:nvSpPr>
        <p:spPr>
          <a:xfrm>
            <a:off x="5809543" y="3732944"/>
            <a:ext cx="457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Q2</a:t>
            </a:r>
            <a:endParaRPr lang="en-IL" dirty="0">
              <a:highlight>
                <a:srgbClr val="FFFF00"/>
              </a:highlight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5AF973-D653-9E0F-28F3-402083646B80}"/>
              </a:ext>
            </a:extLst>
          </p:cNvPr>
          <p:cNvSpPr txBox="1"/>
          <p:nvPr/>
        </p:nvSpPr>
        <p:spPr>
          <a:xfrm>
            <a:off x="11484440" y="1321356"/>
            <a:ext cx="457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Q3</a:t>
            </a:r>
            <a:endParaRPr lang="en-IL" dirty="0">
              <a:highlight>
                <a:srgbClr val="FFFF00"/>
              </a:highlight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29FC8F5-A18F-E81A-DB58-08D9249137A0}"/>
              </a:ext>
            </a:extLst>
          </p:cNvPr>
          <p:cNvSpPr txBox="1"/>
          <p:nvPr/>
        </p:nvSpPr>
        <p:spPr>
          <a:xfrm>
            <a:off x="11549767" y="3732944"/>
            <a:ext cx="457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Q4</a:t>
            </a:r>
            <a:endParaRPr lang="en-IL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42544626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12804D-BDEB-2978-1FDB-69635E88A8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456752" cy="769545"/>
          </a:xfrm>
        </p:spPr>
        <p:txBody>
          <a:bodyPr/>
          <a:lstStyle/>
          <a:p>
            <a:r>
              <a:rPr lang="en-US" dirty="0"/>
              <a:t>2021 Quarterly Trends</a:t>
            </a:r>
            <a:endParaRPr lang="en-IL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F94D232-9F77-EDAD-8908-5E69C85BF9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6510" y="1460063"/>
            <a:ext cx="6162721" cy="491263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0545EE2-34D4-0DAE-0D43-496761D432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1419" y="1460063"/>
            <a:ext cx="5986823" cy="491263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1E9FC92-05B3-2BB5-E42E-07F94B7A0A01}"/>
              </a:ext>
            </a:extLst>
          </p:cNvPr>
          <p:cNvSpPr txBox="1"/>
          <p:nvPr/>
        </p:nvSpPr>
        <p:spPr>
          <a:xfrm>
            <a:off x="5867412" y="1321356"/>
            <a:ext cx="457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Q1</a:t>
            </a:r>
            <a:endParaRPr lang="en-IL" dirty="0">
              <a:highlight>
                <a:srgbClr val="FFFF00"/>
              </a:highlight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E095B3-D018-D71A-989A-943A2AA9C126}"/>
              </a:ext>
            </a:extLst>
          </p:cNvPr>
          <p:cNvSpPr txBox="1"/>
          <p:nvPr/>
        </p:nvSpPr>
        <p:spPr>
          <a:xfrm>
            <a:off x="5809543" y="3732944"/>
            <a:ext cx="457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Q2</a:t>
            </a:r>
            <a:endParaRPr lang="en-IL" dirty="0">
              <a:highlight>
                <a:srgbClr val="FFFF00"/>
              </a:highlight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64BB456-342A-034C-8A37-B7AC2879B587}"/>
              </a:ext>
            </a:extLst>
          </p:cNvPr>
          <p:cNvSpPr txBox="1"/>
          <p:nvPr/>
        </p:nvSpPr>
        <p:spPr>
          <a:xfrm>
            <a:off x="11484440" y="1321356"/>
            <a:ext cx="457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Q3</a:t>
            </a:r>
            <a:endParaRPr lang="en-IL" dirty="0">
              <a:highlight>
                <a:srgbClr val="FFFF00"/>
              </a:highlight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2089C39-19EF-7AB4-C086-30FB4E66785B}"/>
              </a:ext>
            </a:extLst>
          </p:cNvPr>
          <p:cNvSpPr txBox="1"/>
          <p:nvPr/>
        </p:nvSpPr>
        <p:spPr>
          <a:xfrm>
            <a:off x="11549767" y="3732944"/>
            <a:ext cx="457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Q4</a:t>
            </a:r>
            <a:endParaRPr lang="en-IL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42068610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A1E4B-0B51-4A22-AA09-26F2B689D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Background</a:t>
            </a:r>
            <a:endParaRPr lang="LID4096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73D7CA-9B68-4DCB-85A3-351DCBABE4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4517"/>
            <a:ext cx="10515600" cy="4742446"/>
          </a:xfrm>
        </p:spPr>
        <p:txBody>
          <a:bodyPr>
            <a:normAutofit fontScale="92500" lnSpcReduction="10000"/>
          </a:bodyPr>
          <a:lstStyle/>
          <a:p>
            <a:r>
              <a:rPr lang="en-US" b="0" i="0" dirty="0">
                <a:effectLst/>
                <a:latin typeface="arial" panose="020B0604020202020204" pitchFamily="34" charset="0"/>
              </a:rPr>
              <a:t>Coronavirus disease (COVID-19) is an infectious disease caused by the SARS-CoV-2 virus.</a:t>
            </a:r>
          </a:p>
          <a:p>
            <a:r>
              <a:rPr lang="en-US" b="0" i="0" dirty="0">
                <a:effectLst/>
                <a:latin typeface="Arial" panose="020B0604020202020204" pitchFamily="34" charset="0"/>
              </a:rPr>
              <a:t>The first known case was identified in China Wuhan at December 2019.</a:t>
            </a:r>
          </a:p>
          <a:p>
            <a:r>
              <a:rPr lang="en-US" b="0" i="0" dirty="0">
                <a:effectLst/>
                <a:latin typeface="Arial" panose="020B0604020202020204" pitchFamily="34" charset="0"/>
              </a:rPr>
              <a:t>The disease quickly spread worldwide, resulting in the COVID-19 pandemic. </a:t>
            </a:r>
            <a:endParaRPr lang="LID4096" dirty="0"/>
          </a:p>
          <a:p>
            <a:endParaRPr lang="en-US" b="0" i="0" dirty="0">
              <a:effectLst/>
              <a:latin typeface="Inter"/>
            </a:endParaRPr>
          </a:p>
          <a:p>
            <a:r>
              <a:rPr lang="en-US" dirty="0">
                <a:latin typeface="Arial" panose="020B0604020202020204" pitchFamily="34" charset="0"/>
              </a:rPr>
              <a:t>This dataset provides daily updated number of reported cases &amp; deaths in Germany on state and county level from January 2020.</a:t>
            </a:r>
          </a:p>
          <a:p>
            <a:r>
              <a:rPr lang="en-US" dirty="0">
                <a:latin typeface="Arial" panose="020B0604020202020204" pitchFamily="34" charset="0"/>
              </a:rPr>
              <a:t>A dataset on vaccination progress from December 2020. </a:t>
            </a:r>
          </a:p>
          <a:p>
            <a:r>
              <a:rPr lang="en-US" dirty="0">
                <a:latin typeface="Arial" panose="020B0604020202020204" pitchFamily="34" charset="0"/>
              </a:rPr>
              <a:t>And a general state-level population demographics.</a:t>
            </a:r>
          </a:p>
        </p:txBody>
      </p:sp>
    </p:spTree>
    <p:extLst>
      <p:ext uri="{BB962C8B-B14F-4D97-AF65-F5344CB8AC3E}">
        <p14:creationId xmlns:p14="http://schemas.microsoft.com/office/powerpoint/2010/main" val="41267986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5BD24-2A5F-994D-EFD9-E6B19E9AF2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0357164" cy="742384"/>
          </a:xfrm>
        </p:spPr>
        <p:txBody>
          <a:bodyPr/>
          <a:lstStyle/>
          <a:p>
            <a:r>
              <a:rPr lang="en-US" dirty="0"/>
              <a:t>2022 Quarterly Trends</a:t>
            </a:r>
            <a:endParaRPr lang="en-IL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74C5965-7F80-8E57-E7F3-AE94CA0767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411968"/>
            <a:ext cx="5722285" cy="481466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D918143-3E06-49B9-37DC-41769D9474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5784" y="1611200"/>
            <a:ext cx="6346216" cy="461543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F4CAFEB-6D13-2F36-9C63-0B6B14B32FFB}"/>
              </a:ext>
            </a:extLst>
          </p:cNvPr>
          <p:cNvSpPr txBox="1"/>
          <p:nvPr/>
        </p:nvSpPr>
        <p:spPr>
          <a:xfrm>
            <a:off x="5555447" y="1347312"/>
            <a:ext cx="457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Q1</a:t>
            </a:r>
            <a:endParaRPr lang="en-IL" dirty="0">
              <a:highlight>
                <a:srgbClr val="FFFF00"/>
              </a:highlight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4DFFAD-D37C-08CC-7D9B-CAD43E593D95}"/>
              </a:ext>
            </a:extLst>
          </p:cNvPr>
          <p:cNvSpPr txBox="1"/>
          <p:nvPr/>
        </p:nvSpPr>
        <p:spPr>
          <a:xfrm>
            <a:off x="5555447" y="3766459"/>
            <a:ext cx="457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Q2</a:t>
            </a:r>
            <a:endParaRPr lang="en-IL" dirty="0">
              <a:highlight>
                <a:srgbClr val="FFFF00"/>
              </a:highlight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AFDE5F-6340-1729-EDBD-98F8D2C407B9}"/>
              </a:ext>
            </a:extLst>
          </p:cNvPr>
          <p:cNvSpPr txBox="1"/>
          <p:nvPr/>
        </p:nvSpPr>
        <p:spPr>
          <a:xfrm>
            <a:off x="10755266" y="1346502"/>
            <a:ext cx="457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Q3</a:t>
            </a:r>
            <a:endParaRPr lang="en-IL" dirty="0">
              <a:highlight>
                <a:srgbClr val="FFFF00"/>
              </a:highlight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BFEBC90-EB20-D920-377F-58253C1210E2}"/>
              </a:ext>
            </a:extLst>
          </p:cNvPr>
          <p:cNvSpPr txBox="1"/>
          <p:nvPr/>
        </p:nvSpPr>
        <p:spPr>
          <a:xfrm>
            <a:off x="11549767" y="3732944"/>
            <a:ext cx="457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Q4</a:t>
            </a:r>
            <a:endParaRPr lang="en-IL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5849427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EE8C062-53E2-5B0D-C10A-EFFE591330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Population in Germany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25F7C0-A96A-D680-BEED-01AF99059CD1}"/>
              </a:ext>
            </a:extLst>
          </p:cNvPr>
          <p:cNvSpPr txBox="1"/>
          <p:nvPr/>
        </p:nvSpPr>
        <p:spPr>
          <a:xfrm>
            <a:off x="1627464" y="5683631"/>
            <a:ext cx="39092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Total population = 83,019213</a:t>
            </a:r>
          </a:p>
          <a:p>
            <a:r>
              <a:rPr lang="en-US" dirty="0"/>
              <a:t>Germany is divided to 16 states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2A36165A-3CB5-40CD-9E10-53BC219F9D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0825" y="0"/>
            <a:ext cx="55911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EE324935-AA17-493A-ACF2-96ACE7B9C8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370345"/>
            <a:ext cx="4821921" cy="4117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64108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5497732E-4E18-4E48-8248-36A3322FF6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There is clear correlation between population and number of cases/deaths</a:t>
            </a:r>
            <a:endParaRPr lang="LID4096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15DF8ED-AF2D-49D3-99F7-524FF497E3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321" y="2340745"/>
            <a:ext cx="5314950" cy="43529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2CAD5D0-6F6B-493D-B029-6D475D3AB7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6244" y="2340745"/>
            <a:ext cx="5638800" cy="435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038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74B65F-8A28-4F57-8FEB-41C0155F6F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30901"/>
            <a:ext cx="9773873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There is clear correlation between population density and number of cases/deaths</a:t>
            </a:r>
            <a:endParaRPr lang="LID4096" dirty="0"/>
          </a:p>
        </p:txBody>
      </p:sp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1C8757AA-CE93-4A68-9EC5-9DED5380F2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1877"/>
          <a:stretch/>
        </p:blipFill>
        <p:spPr>
          <a:xfrm>
            <a:off x="587928" y="1556464"/>
            <a:ext cx="7163499" cy="3747446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9CE1468B-D751-4E71-85D6-96F7143C53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5376" y="1799485"/>
            <a:ext cx="2857080" cy="3504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86855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E577CB-398E-4A99-A7DD-51F1C11F9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br>
              <a:rPr lang="en-US" b="1" i="0" dirty="0">
                <a:solidFill>
                  <a:srgbClr val="000000"/>
                </a:solidFill>
                <a:effectLst/>
                <a:latin typeface="Helvetica Neue"/>
              </a:rPr>
            </a:br>
            <a:endParaRPr lang="LID4096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5E766FB-4DB8-424C-9CFE-4045EEE6516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373923" y="0"/>
            <a:ext cx="4818077" cy="6809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BE1E78B-C025-4329-8BB3-B7B0DC3484D7}"/>
              </a:ext>
            </a:extLst>
          </p:cNvPr>
          <p:cNvSpPr txBox="1"/>
          <p:nvPr/>
        </p:nvSpPr>
        <p:spPr>
          <a:xfrm>
            <a:off x="495649" y="2287557"/>
            <a:ext cx="614913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  <a:latin typeface="Helvetica Neue"/>
              </a:rPr>
              <a:t>Infection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Helvetica Neue"/>
              </a:rPr>
              <a:t>Young children (&gt;14) and old people (60+) are less susceptible for covid infection.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Helvetica Neue"/>
              </a:rPr>
              <a:t>Alternatively are asymptomatic and are not revealed (Children)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Helvetica Neue"/>
              </a:rPr>
              <a:t>Have a problem to do the test and are not revealed (Aged)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Helvetica Neue"/>
              </a:rPr>
              <a:t>Were isolated and thus were less infected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Helvetica Neue"/>
              </a:rPr>
              <a:t>Young adults and mature population are infected more. </a:t>
            </a:r>
          </a:p>
          <a:p>
            <a:endParaRPr lang="LID4096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E0C5493-9B23-4050-872D-AA041EC9EFF3}"/>
              </a:ext>
            </a:extLst>
          </p:cNvPr>
          <p:cNvSpPr txBox="1">
            <a:spLocks/>
          </p:cNvSpPr>
          <p:nvPr/>
        </p:nvSpPr>
        <p:spPr>
          <a:xfrm>
            <a:off x="403370" y="365125"/>
            <a:ext cx="6618215" cy="17489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Are certain age groups more susceptible to infection and /or death?</a:t>
            </a:r>
            <a:endParaRPr lang="en-IL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AC707F-D021-49AE-A836-50AA981477C2}"/>
              </a:ext>
            </a:extLst>
          </p:cNvPr>
          <p:cNvSpPr txBox="1"/>
          <p:nvPr/>
        </p:nvSpPr>
        <p:spPr>
          <a:xfrm>
            <a:off x="403370" y="5041784"/>
            <a:ext cx="60980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US" b="1" dirty="0"/>
              <a:t>Death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Helvetica Neue"/>
              </a:rPr>
              <a:t>The older you are the higher are your chances to die from COVID19. </a:t>
            </a:r>
            <a:endParaRPr lang="LID4096" dirty="0">
              <a:solidFill>
                <a:srgbClr val="000000"/>
              </a:solidFill>
              <a:latin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5430730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8ABDB6-654D-440E-B98E-51B868D37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There are 3 states with most population, cases and deaths. Lets test them by counties </a:t>
            </a:r>
            <a:endParaRPr lang="LID4096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C454CFB-3666-4C4E-9F63-2619C86299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2491238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F78BB0-C134-477A-87D0-66A7FB5E3C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1669805" y="2584107"/>
            <a:ext cx="6158218" cy="1325563"/>
          </a:xfrm>
        </p:spPr>
        <p:txBody>
          <a:bodyPr/>
          <a:lstStyle/>
          <a:p>
            <a:r>
              <a:rPr lang="en-US" dirty="0"/>
              <a:t>Baden-Wuerttemberg</a:t>
            </a:r>
            <a:endParaRPr lang="LID4096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20333A2-DF0C-4638-8EE2-F59B2BAC9B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08217" y="0"/>
            <a:ext cx="9610564" cy="6719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6067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935717-8C3F-4544-9449-CE7FB639B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3323" y="0"/>
            <a:ext cx="2433506" cy="1023457"/>
          </a:xfrm>
        </p:spPr>
        <p:txBody>
          <a:bodyPr/>
          <a:lstStyle/>
          <a:p>
            <a:r>
              <a:rPr lang="en-US" dirty="0"/>
              <a:t>Bavaria</a:t>
            </a:r>
            <a:endParaRPr lang="LID4096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F2623BA7-9197-4140-AFEB-02DEFA216C2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37" y="834705"/>
            <a:ext cx="12169263" cy="6023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07822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CC26C-64FE-429E-BF3D-A85C9D415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1026207" y="2384821"/>
            <a:ext cx="4954305" cy="1325563"/>
          </a:xfrm>
        </p:spPr>
        <p:txBody>
          <a:bodyPr/>
          <a:lstStyle/>
          <a:p>
            <a:r>
              <a:rPr lang="en-US" dirty="0"/>
              <a:t>Nordrhein-Westfalen</a:t>
            </a:r>
            <a:endParaRPr lang="LID4096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F30E914-2E71-4A50-ABE8-A9BF1ABB0B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83466" y="-1"/>
            <a:ext cx="9808535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1812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F5DD63-92BE-403E-B866-72B3882E77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2210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We can see that most cases are concentrated in the big cities :</a:t>
            </a:r>
            <a:endParaRPr lang="LID4096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1B981EF-0DF8-421F-8180-0FB335DDFE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079" t="29976" r="57614" b="34312"/>
          <a:stretch/>
        </p:blipFill>
        <p:spPr>
          <a:xfrm>
            <a:off x="8363823" y="2130804"/>
            <a:ext cx="2927758" cy="360644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4C29A29-2612-4A8E-90B9-71B621CB0859}"/>
              </a:ext>
            </a:extLst>
          </p:cNvPr>
          <p:cNvSpPr txBox="1"/>
          <p:nvPr/>
        </p:nvSpPr>
        <p:spPr>
          <a:xfrm>
            <a:off x="8862968" y="1654968"/>
            <a:ext cx="24286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Baden-Wuerttemberg</a:t>
            </a:r>
          </a:p>
          <a:p>
            <a:endParaRPr lang="LID4096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B8FC22-9526-4E6C-91AB-C335A982B8E1}"/>
              </a:ext>
            </a:extLst>
          </p:cNvPr>
          <p:cNvSpPr txBox="1"/>
          <p:nvPr/>
        </p:nvSpPr>
        <p:spPr>
          <a:xfrm>
            <a:off x="5761489" y="1690688"/>
            <a:ext cx="11325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Bavaria</a:t>
            </a:r>
          </a:p>
          <a:p>
            <a:endParaRPr lang="LID4096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387A6AF-71E3-44D6-825F-68149C0813C0}"/>
              </a:ext>
            </a:extLst>
          </p:cNvPr>
          <p:cNvSpPr txBox="1"/>
          <p:nvPr/>
        </p:nvSpPr>
        <p:spPr>
          <a:xfrm>
            <a:off x="1567342" y="1690688"/>
            <a:ext cx="22580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Nordrhein-Westfalen</a:t>
            </a:r>
          </a:p>
          <a:p>
            <a:endParaRPr lang="LID4096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E28FC73-EC4E-4D69-BE1B-EE8ABF4040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284" t="20306" r="56514" b="46520"/>
          <a:stretch/>
        </p:blipFill>
        <p:spPr>
          <a:xfrm>
            <a:off x="1316461" y="2130804"/>
            <a:ext cx="3048437" cy="330693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8BF8CCF-94E1-49D5-8C7B-80D05308EE6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490" t="56758" r="63601" b="23913"/>
          <a:stretch/>
        </p:blipFill>
        <p:spPr>
          <a:xfrm>
            <a:off x="5201525" y="2130804"/>
            <a:ext cx="1988190" cy="2181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6879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8D8E3E-0D0E-430F-94BA-6CFF85A63A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 contains 3 tables: 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637117-C04E-46E2-B3F6-E2A468A454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9397"/>
            <a:ext cx="10515600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b="1" i="0" dirty="0">
                <a:solidFill>
                  <a:srgbClr val="202124"/>
                </a:solidFill>
                <a:effectLst/>
                <a:latin typeface="Inter"/>
              </a:rPr>
              <a:t>covid_de.csv</a:t>
            </a:r>
          </a:p>
          <a:p>
            <a:pPr marL="0" indent="0">
              <a:buNone/>
            </a:pPr>
            <a:endParaRPr lang="en-US" b="1" i="0" dirty="0">
              <a:solidFill>
                <a:srgbClr val="202124"/>
              </a:solidFill>
              <a:effectLst/>
              <a:latin typeface="Inter"/>
            </a:endParaRPr>
          </a:p>
          <a:p>
            <a:pPr marL="0" indent="0">
              <a:buNone/>
            </a:pPr>
            <a:endParaRPr lang="en-US" b="1" dirty="0">
              <a:solidFill>
                <a:srgbClr val="202124"/>
              </a:solidFill>
              <a:latin typeface="Inter"/>
            </a:endParaRPr>
          </a:p>
          <a:p>
            <a:pPr marL="0" indent="0">
              <a:buNone/>
            </a:pPr>
            <a:endParaRPr lang="en-US" b="1" i="0" dirty="0">
              <a:solidFill>
                <a:srgbClr val="202124"/>
              </a:solidFill>
              <a:effectLst/>
              <a:latin typeface="Inter"/>
            </a:endParaRPr>
          </a:p>
          <a:p>
            <a:pPr marL="0" indent="0">
              <a:buNone/>
            </a:pPr>
            <a:endParaRPr lang="en-US" b="1" dirty="0">
              <a:solidFill>
                <a:srgbClr val="202124"/>
              </a:solidFill>
              <a:latin typeface="Inter"/>
            </a:endParaRPr>
          </a:p>
          <a:p>
            <a:pPr marL="0" indent="0">
              <a:buNone/>
            </a:pPr>
            <a:endParaRPr lang="en-US" b="1" i="0" dirty="0">
              <a:solidFill>
                <a:srgbClr val="202124"/>
              </a:solidFill>
              <a:effectLst/>
              <a:latin typeface="Inter"/>
            </a:endParaRPr>
          </a:p>
          <a:p>
            <a:pPr marL="514350" indent="-514350">
              <a:buFont typeface="+mj-lt"/>
              <a:buAutoNum type="arabicPeriod"/>
            </a:pPr>
            <a:endParaRPr lang="LID4096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343D00-9140-45E9-84C0-2353C6FCFC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94" t="13456" r="24794" b="54128"/>
          <a:stretch/>
        </p:blipFill>
        <p:spPr>
          <a:xfrm>
            <a:off x="838200" y="1887522"/>
            <a:ext cx="9060110" cy="222308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89E7B83-0E2C-4353-ADE8-C24AAF5C07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872" t="27523" r="53692" b="49419"/>
          <a:stretch/>
        </p:blipFill>
        <p:spPr>
          <a:xfrm>
            <a:off x="838200" y="4307439"/>
            <a:ext cx="3502676" cy="22230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5AC119C-C651-4096-9623-BD948F144A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557" t="54496" r="66340" b="32720"/>
          <a:stretch/>
        </p:blipFill>
        <p:spPr>
          <a:xfrm>
            <a:off x="2793534" y="5025006"/>
            <a:ext cx="360727" cy="123318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86A26CF-9C68-4C35-AE82-DEAF3C49D02D}"/>
              </a:ext>
            </a:extLst>
          </p:cNvPr>
          <p:cNvSpPr txBox="1"/>
          <p:nvPr/>
        </p:nvSpPr>
        <p:spPr>
          <a:xfrm>
            <a:off x="2625754" y="4752672"/>
            <a:ext cx="10570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Nunique</a:t>
            </a:r>
            <a:endParaRPr lang="en-US" sz="1000" dirty="0"/>
          </a:p>
          <a:p>
            <a:r>
              <a:rPr lang="en-US" sz="1000" dirty="0"/>
              <a:t>…………….</a:t>
            </a:r>
            <a:endParaRPr lang="LID4096" sz="1000" dirty="0"/>
          </a:p>
        </p:txBody>
      </p:sp>
    </p:spTree>
    <p:extLst>
      <p:ext uri="{BB962C8B-B14F-4D97-AF65-F5344CB8AC3E}">
        <p14:creationId xmlns:p14="http://schemas.microsoft.com/office/powerpoint/2010/main" val="9107055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8A68F-E318-45A6-876A-E97A3C5A8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Vaccination analysis in Germany</a:t>
            </a:r>
            <a:endParaRPr lang="LID4096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E57DF6-D082-431D-B408-17EAE263DA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29000906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6F9C35A-8EE4-4885-99A3-52C883013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contribution of each manufacturer?</a:t>
            </a:r>
            <a:endParaRPr lang="LID4096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81903E8-A258-4E8C-9F5D-92BF9F418A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325563"/>
          </a:xfrm>
        </p:spPr>
        <p:txBody>
          <a:bodyPr>
            <a:normAutofit fontScale="47500" lnSpcReduction="20000"/>
          </a:bodyPr>
          <a:lstStyle/>
          <a:p>
            <a:r>
              <a:rPr lang="en-US" dirty="0"/>
              <a:t>There are 3  main manufacturers in Germany: Pfizer, </a:t>
            </a:r>
            <a:r>
              <a:rPr lang="en-US" dirty="0" err="1"/>
              <a:t>moderna</a:t>
            </a:r>
            <a:r>
              <a:rPr lang="en-US" dirty="0"/>
              <a:t> and </a:t>
            </a:r>
            <a:r>
              <a:rPr lang="en-US" dirty="0" err="1"/>
              <a:t>astrazeneca</a:t>
            </a:r>
            <a:r>
              <a:rPr lang="en-US" dirty="0"/>
              <a:t>.</a:t>
            </a:r>
          </a:p>
          <a:p>
            <a:r>
              <a:rPr lang="en-US" dirty="0"/>
              <a:t>The most commonly used is Pfizer</a:t>
            </a:r>
          </a:p>
          <a:p>
            <a:r>
              <a:rPr lang="en-US" dirty="0"/>
              <a:t>In Jan 22 it was a reduction in </a:t>
            </a:r>
            <a:r>
              <a:rPr lang="en-US" dirty="0" err="1"/>
              <a:t>pfizer</a:t>
            </a:r>
            <a:r>
              <a:rPr lang="en-US" dirty="0"/>
              <a:t> use that was replaced by </a:t>
            </a:r>
            <a:r>
              <a:rPr lang="en-US" dirty="0" err="1"/>
              <a:t>moderna</a:t>
            </a:r>
            <a:r>
              <a:rPr lang="en-US" dirty="0"/>
              <a:t>.</a:t>
            </a:r>
          </a:p>
          <a:p>
            <a:r>
              <a:rPr lang="en-US" dirty="0" err="1"/>
              <a:t>Astrazeneca</a:t>
            </a:r>
            <a:r>
              <a:rPr lang="en-US" dirty="0"/>
              <a:t> was mainly used in the beginning: Feb-Jul 21 and </a:t>
            </a:r>
            <a:r>
              <a:rPr lang="en-US" sz="2900" dirty="0"/>
              <a:t>abandoned </a:t>
            </a:r>
            <a:r>
              <a:rPr lang="en-US" dirty="0"/>
              <a:t>afterwards.</a:t>
            </a:r>
          </a:p>
          <a:p>
            <a:r>
              <a:rPr lang="en-US" dirty="0"/>
              <a:t>Other manufacturers are used from Oct 2022 </a:t>
            </a:r>
          </a:p>
          <a:p>
            <a:endParaRPr lang="en-US" dirty="0"/>
          </a:p>
          <a:p>
            <a:endParaRPr lang="LID4096" dirty="0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C9C45A86-B4C8-4D64-B783-4B7DDF2487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7970" y="3286125"/>
            <a:ext cx="5195926" cy="3206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184E821A-8552-4E60-A7D0-489C85800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65" y="3151187"/>
            <a:ext cx="6276374" cy="3341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84662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4CD0C-FEC9-47A6-8E3B-F2C437EF1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Vaccination patterns</a:t>
            </a:r>
            <a:endParaRPr lang="LID4096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04A339-7492-4D27-90BA-FF49902449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270" y="1437633"/>
            <a:ext cx="10515600" cy="2101253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With the appearance of the vaccines most of the population (~60%) got first and second dose.</a:t>
            </a:r>
          </a:p>
          <a:p>
            <a:r>
              <a:rPr lang="en-US" dirty="0"/>
              <a:t>Starting from Nov 2022 again most of the population (~60%) got the third dose. </a:t>
            </a:r>
          </a:p>
          <a:p>
            <a:r>
              <a:rPr lang="en-US" dirty="0"/>
              <a:t>Remaining population show a decrease ratios of vaccination, however, 78% are vaccinated with 3 doses today in Germany.</a:t>
            </a:r>
            <a:endParaRPr lang="he-IL" dirty="0"/>
          </a:p>
          <a:p>
            <a:r>
              <a:rPr lang="en-US" dirty="0"/>
              <a:t>Conclusion – most population is very disciplined and obeys the government guidance.</a:t>
            </a:r>
          </a:p>
          <a:p>
            <a:endParaRPr lang="LID4096" dirty="0"/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89F30F56-CC9D-49B9-BEE6-DF326D4798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363984"/>
            <a:ext cx="6136184" cy="3494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E9F45B7-2CC6-41A5-868C-86B6523D59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538887"/>
            <a:ext cx="6000087" cy="3319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6295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BECE486-83B6-46C5-AA5E-0D5C6FC5F7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971" y="2151076"/>
            <a:ext cx="4094527" cy="4094527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CEDA00AC-4A98-442E-BB5B-5632713DB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7427" y="2929402"/>
            <a:ext cx="8568654" cy="1325563"/>
          </a:xfrm>
        </p:spPr>
        <p:txBody>
          <a:bodyPr/>
          <a:lstStyle/>
          <a:p>
            <a:pPr algn="ctr"/>
            <a:r>
              <a:rPr lang="en-US" b="1" dirty="0"/>
              <a:t>Was the vaccination necessary?</a:t>
            </a:r>
            <a:endParaRPr lang="LID4096" b="1" dirty="0"/>
          </a:p>
        </p:txBody>
      </p:sp>
    </p:spTree>
    <p:extLst>
      <p:ext uri="{BB962C8B-B14F-4D97-AF65-F5344CB8AC3E}">
        <p14:creationId xmlns:p14="http://schemas.microsoft.com/office/powerpoint/2010/main" val="31417688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3CC6E-755B-4986-B4C2-A2F7451DB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effect of vaccination on number of cases and deaths</a:t>
            </a:r>
            <a:endParaRPr lang="LID4096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F45E1A7-BB5C-4B05-8747-2752108DB39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2709" y="1027905"/>
            <a:ext cx="8317103" cy="5464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5F7F4F4-F6C8-4ACB-8073-8C6119E79C8E}"/>
              </a:ext>
            </a:extLst>
          </p:cNvPr>
          <p:cNvSpPr txBox="1"/>
          <p:nvPr/>
        </p:nvSpPr>
        <p:spPr>
          <a:xfrm>
            <a:off x="746620" y="2021747"/>
            <a:ext cx="256703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There is no effect on number of cases </a:t>
            </a:r>
            <a:r>
              <a:rPr lang="he-IL" dirty="0"/>
              <a:t>)</a:t>
            </a:r>
            <a:r>
              <a:rPr lang="en-US" dirty="0"/>
              <a:t> chance to get infected), but the number of deaths decreased following the vaccination.</a:t>
            </a:r>
            <a:endParaRPr lang="LID4096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E50866D-6DA6-BFEA-FD83-28FE2C58A225}"/>
              </a:ext>
            </a:extLst>
          </p:cNvPr>
          <p:cNvSpPr txBox="1"/>
          <p:nvPr/>
        </p:nvSpPr>
        <p:spPr>
          <a:xfrm>
            <a:off x="838200" y="4118994"/>
            <a:ext cx="264323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death ratio before the beginning of vaccinated was </a:t>
            </a:r>
            <a:r>
              <a:rPr lang="en-US" b="1" dirty="0">
                <a:solidFill>
                  <a:srgbClr val="FF0000"/>
                </a:solidFill>
              </a:rPr>
              <a:t>2.8% </a:t>
            </a:r>
            <a:r>
              <a:rPr lang="en-US" dirty="0"/>
              <a:t>following 3 doses of vaccination it decreased to </a:t>
            </a:r>
            <a:r>
              <a:rPr lang="en-US" b="1" dirty="0">
                <a:solidFill>
                  <a:srgbClr val="00B050"/>
                </a:solidFill>
              </a:rPr>
              <a:t>0.16%!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5E5140-2B5B-3337-CD78-BBEC3370AB83}"/>
              </a:ext>
            </a:extLst>
          </p:cNvPr>
          <p:cNvSpPr txBox="1"/>
          <p:nvPr/>
        </p:nvSpPr>
        <p:spPr>
          <a:xfrm>
            <a:off x="5668161" y="6251196"/>
            <a:ext cx="8556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2.8%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C5532E-5E92-7000-1B4A-F9DFB8D31C0A}"/>
              </a:ext>
            </a:extLst>
          </p:cNvPr>
          <p:cNvSpPr txBox="1"/>
          <p:nvPr/>
        </p:nvSpPr>
        <p:spPr>
          <a:xfrm>
            <a:off x="10507210" y="6182578"/>
            <a:ext cx="8556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0.16%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1E0295A-CB83-3C38-7456-F9669197F501}"/>
              </a:ext>
            </a:extLst>
          </p:cNvPr>
          <p:cNvCxnSpPr>
            <a:cxnSpLocks/>
          </p:cNvCxnSpPr>
          <p:nvPr/>
        </p:nvCxnSpPr>
        <p:spPr>
          <a:xfrm flipH="1">
            <a:off x="4348787" y="6242807"/>
            <a:ext cx="3885910" cy="2376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D315F21-4CB9-B348-D7F8-9D7654308BF8}"/>
              </a:ext>
            </a:extLst>
          </p:cNvPr>
          <p:cNvCxnSpPr>
            <a:cxnSpLocks/>
          </p:cNvCxnSpPr>
          <p:nvPr/>
        </p:nvCxnSpPr>
        <p:spPr>
          <a:xfrm flipH="1">
            <a:off x="9840286" y="6235816"/>
            <a:ext cx="218952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11690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359FEB1-D3A1-41E8-9863-4154D2D2BF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2022" y="1799745"/>
            <a:ext cx="7667538" cy="467412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CF3FB86-5CE0-4D5A-8D15-2834D9D28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After first dose of vaccination the death rate decreased from 2.5% to 0.21%</a:t>
            </a:r>
            <a:endParaRPr lang="LID4096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DAEC3A5-95C2-4DD3-A3A4-FB6EB2851EE5}"/>
              </a:ext>
            </a:extLst>
          </p:cNvPr>
          <p:cNvCxnSpPr>
            <a:cxnSpLocks/>
          </p:cNvCxnSpPr>
          <p:nvPr/>
        </p:nvCxnSpPr>
        <p:spPr>
          <a:xfrm>
            <a:off x="2369914" y="2361491"/>
            <a:ext cx="359890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AE309F3-7037-427D-B796-AEAB5FFE660E}"/>
              </a:ext>
            </a:extLst>
          </p:cNvPr>
          <p:cNvCxnSpPr>
            <a:cxnSpLocks/>
          </p:cNvCxnSpPr>
          <p:nvPr/>
        </p:nvCxnSpPr>
        <p:spPr>
          <a:xfrm>
            <a:off x="5968816" y="2361491"/>
            <a:ext cx="340168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344BA7E-0250-4F15-8497-0187E6CEF00E}"/>
              </a:ext>
            </a:extLst>
          </p:cNvPr>
          <p:cNvSpPr txBox="1"/>
          <p:nvPr/>
        </p:nvSpPr>
        <p:spPr>
          <a:xfrm>
            <a:off x="4069482" y="2344700"/>
            <a:ext cx="1140903" cy="377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2.5%</a:t>
            </a:r>
            <a:endParaRPr lang="LID4096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276742-A3C1-48B1-BF9A-D133262C961C}"/>
              </a:ext>
            </a:extLst>
          </p:cNvPr>
          <p:cNvSpPr txBox="1"/>
          <p:nvPr/>
        </p:nvSpPr>
        <p:spPr>
          <a:xfrm>
            <a:off x="7347983" y="2344701"/>
            <a:ext cx="1140903" cy="377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0.21%</a:t>
            </a:r>
            <a:endParaRPr lang="LID4096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C7ED493-275B-4A28-9BFB-0830BC5991C1}"/>
              </a:ext>
            </a:extLst>
          </p:cNvPr>
          <p:cNvCxnSpPr/>
          <p:nvPr/>
        </p:nvCxnSpPr>
        <p:spPr>
          <a:xfrm flipH="1">
            <a:off x="5918531" y="1933308"/>
            <a:ext cx="50285" cy="42829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5BC26C8-D213-4C7B-9EC4-0F5C7548A3F8}"/>
              </a:ext>
            </a:extLst>
          </p:cNvPr>
          <p:cNvSpPr txBox="1"/>
          <p:nvPr/>
        </p:nvSpPr>
        <p:spPr>
          <a:xfrm>
            <a:off x="5459786" y="3734868"/>
            <a:ext cx="1749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60% vaccination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2891656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>
            <a:extLst>
              <a:ext uri="{FF2B5EF4-FFF2-40B4-BE49-F238E27FC236}">
                <a16:creationId xmlns:a16="http://schemas.microsoft.com/office/drawing/2014/main" id="{39353C22-B077-4BD7-AA8E-D251BFFD8D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0136" y="1791356"/>
            <a:ext cx="7541703" cy="4911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FEAB779-4AC8-062B-D832-6D6846327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Death rate from the beginning of vaccination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AA5C04-8FC1-0CDB-28F3-8012BF32C790}"/>
              </a:ext>
            </a:extLst>
          </p:cNvPr>
          <p:cNvSpPr txBox="1"/>
          <p:nvPr/>
        </p:nvSpPr>
        <p:spPr>
          <a:xfrm>
            <a:off x="5058561" y="2592198"/>
            <a:ext cx="6543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0.6%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263C1B-A3AA-E949-51BD-BE64507C0F71}"/>
              </a:ext>
            </a:extLst>
          </p:cNvPr>
          <p:cNvSpPr txBox="1"/>
          <p:nvPr/>
        </p:nvSpPr>
        <p:spPr>
          <a:xfrm>
            <a:off x="7509543" y="2592198"/>
            <a:ext cx="871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0.16%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C5E2BA7-33FD-F06A-4C97-EF86D6004473}"/>
              </a:ext>
            </a:extLst>
          </p:cNvPr>
          <p:cNvCxnSpPr>
            <a:cxnSpLocks/>
          </p:cNvCxnSpPr>
          <p:nvPr/>
        </p:nvCxnSpPr>
        <p:spPr>
          <a:xfrm>
            <a:off x="2600587" y="2353102"/>
            <a:ext cx="408543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F9BC8FC-6DC1-6CEA-B313-AEB1E60BD9C9}"/>
              </a:ext>
            </a:extLst>
          </p:cNvPr>
          <p:cNvCxnSpPr>
            <a:cxnSpLocks/>
          </p:cNvCxnSpPr>
          <p:nvPr/>
        </p:nvCxnSpPr>
        <p:spPr>
          <a:xfrm>
            <a:off x="6686026" y="2353102"/>
            <a:ext cx="2793534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7FC18E4-8DD4-89FB-1B68-567E0DC9FDEA}"/>
              </a:ext>
            </a:extLst>
          </p:cNvPr>
          <p:cNvCxnSpPr/>
          <p:nvPr/>
        </p:nvCxnSpPr>
        <p:spPr>
          <a:xfrm>
            <a:off x="6686026" y="1904301"/>
            <a:ext cx="0" cy="37666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ECD1421-F73E-6085-CB0A-B839D1832587}"/>
              </a:ext>
            </a:extLst>
          </p:cNvPr>
          <p:cNvSpPr txBox="1"/>
          <p:nvPr/>
        </p:nvSpPr>
        <p:spPr>
          <a:xfrm>
            <a:off x="6172850" y="3602963"/>
            <a:ext cx="1749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60% vaccination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212603811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3E11D90-45D9-4ADD-B6D8-01878F5B49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9367" y="1556055"/>
            <a:ext cx="8149250" cy="48615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07C7BC-295B-53A5-B25E-EBB81FB8D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b="1" i="0" dirty="0">
                <a:solidFill>
                  <a:srgbClr val="000000"/>
                </a:solidFill>
                <a:effectLst/>
                <a:latin typeface="Helvetica Neue"/>
              </a:rPr>
              <a:t>The 3rd dose of vaccination had beneficial effect on death rates even after two doses.</a:t>
            </a:r>
            <a:br>
              <a:rPr lang="en-US" sz="3200" b="1" i="0" dirty="0">
                <a:solidFill>
                  <a:srgbClr val="000000"/>
                </a:solidFill>
                <a:effectLst/>
                <a:latin typeface="Helvetica Neue"/>
              </a:rPr>
            </a:br>
            <a:endParaRPr lang="en-US" sz="3200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BCD890A6-3934-E2AF-6E75-DD52212E1C93}"/>
              </a:ext>
            </a:extLst>
          </p:cNvPr>
          <p:cNvCxnSpPr>
            <a:cxnSpLocks/>
          </p:cNvCxnSpPr>
          <p:nvPr/>
        </p:nvCxnSpPr>
        <p:spPr>
          <a:xfrm>
            <a:off x="2055303" y="2130785"/>
            <a:ext cx="2843868" cy="420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C3B8D64-2682-9D08-9A7B-871D1DC467D6}"/>
              </a:ext>
            </a:extLst>
          </p:cNvPr>
          <p:cNvCxnSpPr>
            <a:cxnSpLocks/>
          </p:cNvCxnSpPr>
          <p:nvPr/>
        </p:nvCxnSpPr>
        <p:spPr>
          <a:xfrm>
            <a:off x="4899171" y="2130785"/>
            <a:ext cx="458877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324148B-776C-D4B8-8363-019F663F9AB4}"/>
              </a:ext>
            </a:extLst>
          </p:cNvPr>
          <p:cNvSpPr txBox="1"/>
          <p:nvPr/>
        </p:nvSpPr>
        <p:spPr>
          <a:xfrm>
            <a:off x="3036814" y="2209959"/>
            <a:ext cx="6543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0.3%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0A2B70F-1CF3-6A3B-F546-1F043E8AA6CB}"/>
              </a:ext>
            </a:extLst>
          </p:cNvPr>
          <p:cNvSpPr txBox="1"/>
          <p:nvPr/>
        </p:nvSpPr>
        <p:spPr>
          <a:xfrm>
            <a:off x="6167304" y="2205441"/>
            <a:ext cx="871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0.16%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A162682-690B-C614-11A9-2022572723ED}"/>
              </a:ext>
            </a:extLst>
          </p:cNvPr>
          <p:cNvCxnSpPr/>
          <p:nvPr/>
        </p:nvCxnSpPr>
        <p:spPr>
          <a:xfrm>
            <a:off x="4899171" y="1627464"/>
            <a:ext cx="0" cy="42028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8F700EE0-12B5-B96F-C188-682B53238548}"/>
              </a:ext>
            </a:extLst>
          </p:cNvPr>
          <p:cNvSpPr txBox="1"/>
          <p:nvPr/>
        </p:nvSpPr>
        <p:spPr>
          <a:xfrm>
            <a:off x="4418249" y="3574627"/>
            <a:ext cx="1749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60% vaccination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38980697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E5EBE6-B4AF-4D60-853D-E6AF2EA2B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Alternative explanation could be natural immunization</a:t>
            </a:r>
            <a:r>
              <a:rPr lang="he-IL" dirty="0"/>
              <a:t> </a:t>
            </a:r>
            <a:r>
              <a:rPr lang="en-US" dirty="0"/>
              <a:t> due to recovery.</a:t>
            </a:r>
            <a:endParaRPr lang="LID4096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208DE16-65F3-4B4E-B3CE-AAEA5D77F46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8015" y="1825625"/>
            <a:ext cx="8867163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D9DBA9F-946A-41DD-ADEA-984C8CB1DB87}"/>
              </a:ext>
            </a:extLst>
          </p:cNvPr>
          <p:cNvCxnSpPr>
            <a:cxnSpLocks/>
          </p:cNvCxnSpPr>
          <p:nvPr/>
        </p:nvCxnSpPr>
        <p:spPr>
          <a:xfrm flipV="1">
            <a:off x="4269996" y="1904301"/>
            <a:ext cx="0" cy="377504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4DEC48A-B7CA-4DA2-826E-FD46A69E62A9}"/>
              </a:ext>
            </a:extLst>
          </p:cNvPr>
          <p:cNvCxnSpPr>
            <a:cxnSpLocks/>
          </p:cNvCxnSpPr>
          <p:nvPr/>
        </p:nvCxnSpPr>
        <p:spPr>
          <a:xfrm flipV="1">
            <a:off x="5999527" y="1904301"/>
            <a:ext cx="0" cy="377504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3773D2E-FC56-4F40-BD2A-4270B5AE2A3A}"/>
              </a:ext>
            </a:extLst>
          </p:cNvPr>
          <p:cNvCxnSpPr>
            <a:cxnSpLocks/>
          </p:cNvCxnSpPr>
          <p:nvPr/>
        </p:nvCxnSpPr>
        <p:spPr>
          <a:xfrm flipV="1">
            <a:off x="7729058" y="1904301"/>
            <a:ext cx="0" cy="377504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B74CBE5-F158-47DA-B434-90B22CB0849B}"/>
              </a:ext>
            </a:extLst>
          </p:cNvPr>
          <p:cNvCxnSpPr/>
          <p:nvPr/>
        </p:nvCxnSpPr>
        <p:spPr>
          <a:xfrm>
            <a:off x="1686187" y="2382473"/>
            <a:ext cx="258380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D3DF13D-3C24-4E0F-A7A2-0709A693FA24}"/>
              </a:ext>
            </a:extLst>
          </p:cNvPr>
          <p:cNvCxnSpPr>
            <a:cxnSpLocks/>
          </p:cNvCxnSpPr>
          <p:nvPr/>
        </p:nvCxnSpPr>
        <p:spPr>
          <a:xfrm>
            <a:off x="1686187" y="3429000"/>
            <a:ext cx="431334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8C89656-CA19-4671-AC92-B1A9D2B89BBD}"/>
              </a:ext>
            </a:extLst>
          </p:cNvPr>
          <p:cNvCxnSpPr>
            <a:cxnSpLocks/>
          </p:cNvCxnSpPr>
          <p:nvPr/>
        </p:nvCxnSpPr>
        <p:spPr>
          <a:xfrm>
            <a:off x="1686187" y="3967294"/>
            <a:ext cx="6042871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95D440B-BB78-46EC-98DA-4E72BF2F824A}"/>
              </a:ext>
            </a:extLst>
          </p:cNvPr>
          <p:cNvSpPr txBox="1"/>
          <p:nvPr/>
        </p:nvSpPr>
        <p:spPr>
          <a:xfrm>
            <a:off x="2566332" y="2052889"/>
            <a:ext cx="788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1.9%</a:t>
            </a:r>
            <a:endParaRPr lang="LID4096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BE6EC6D-8F10-4029-A8B8-DCB4497BC814}"/>
              </a:ext>
            </a:extLst>
          </p:cNvPr>
          <p:cNvSpPr txBox="1"/>
          <p:nvPr/>
        </p:nvSpPr>
        <p:spPr>
          <a:xfrm>
            <a:off x="564724" y="2538041"/>
            <a:ext cx="461665" cy="1781917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 dirty="0"/>
              <a:t>Recovery ratio</a:t>
            </a:r>
            <a:endParaRPr lang="LID4096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3820DBF-7DCB-47CE-86EE-15BCCA0CF71E}"/>
              </a:ext>
            </a:extLst>
          </p:cNvPr>
          <p:cNvSpPr txBox="1"/>
          <p:nvPr/>
        </p:nvSpPr>
        <p:spPr>
          <a:xfrm>
            <a:off x="2516698" y="3114007"/>
            <a:ext cx="788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4.38%</a:t>
            </a:r>
            <a:endParaRPr lang="LID4096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41D6607-6911-4BCD-B34B-1A4957B89476}"/>
              </a:ext>
            </a:extLst>
          </p:cNvPr>
          <p:cNvSpPr txBox="1"/>
          <p:nvPr/>
        </p:nvSpPr>
        <p:spPr>
          <a:xfrm>
            <a:off x="2516697" y="3607158"/>
            <a:ext cx="788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18.6%</a:t>
            </a:r>
            <a:endParaRPr lang="LID4096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4F9A030-429E-4299-876D-1E890208D5C1}"/>
              </a:ext>
            </a:extLst>
          </p:cNvPr>
          <p:cNvSpPr txBox="1"/>
          <p:nvPr/>
        </p:nvSpPr>
        <p:spPr>
          <a:xfrm>
            <a:off x="3573710" y="6066158"/>
            <a:ext cx="15687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Beginning of vaccination</a:t>
            </a:r>
            <a:endParaRPr lang="LID4096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DA47338-4ED6-4174-A21C-575680FA4B3A}"/>
              </a:ext>
            </a:extLst>
          </p:cNvPr>
          <p:cNvSpPr txBox="1"/>
          <p:nvPr/>
        </p:nvSpPr>
        <p:spPr>
          <a:xfrm>
            <a:off x="5215157" y="6050990"/>
            <a:ext cx="15687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60% got the 1</a:t>
            </a:r>
            <a:r>
              <a:rPr lang="en-US" baseline="30000" dirty="0"/>
              <a:t>st</a:t>
            </a:r>
            <a:r>
              <a:rPr lang="en-US" dirty="0"/>
              <a:t> dose</a:t>
            </a:r>
            <a:endParaRPr lang="LID4096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DBFE6D5-731A-4DB5-B323-A1CBA7CB7260}"/>
              </a:ext>
            </a:extLst>
          </p:cNvPr>
          <p:cNvSpPr txBox="1"/>
          <p:nvPr/>
        </p:nvSpPr>
        <p:spPr>
          <a:xfrm>
            <a:off x="7105478" y="6060435"/>
            <a:ext cx="15687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60% got the 3rd dose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262106963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E5EBE6-B4AF-4D60-853D-E6AF2EA2B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Alternative explanation could be natural immunization</a:t>
            </a:r>
            <a:r>
              <a:rPr lang="he-IL" dirty="0"/>
              <a:t> </a:t>
            </a:r>
            <a:r>
              <a:rPr lang="en-US" dirty="0"/>
              <a:t> due to recovery.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320E59-DD40-4473-8F53-D04F19215B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684477"/>
            <a:ext cx="10515600" cy="3492486"/>
          </a:xfrm>
        </p:spPr>
        <p:txBody>
          <a:bodyPr/>
          <a:lstStyle/>
          <a:p>
            <a:r>
              <a:rPr lang="en-US" dirty="0"/>
              <a:t>The ratio of recovery/natural immunization is too low to be responsible for decrease in death rates. 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5125686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CCCC80-ABC9-4439-A6A3-CA3DBC9DD8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8868" y="218429"/>
            <a:ext cx="10515600" cy="4351338"/>
          </a:xfrm>
        </p:spPr>
        <p:txBody>
          <a:bodyPr/>
          <a:lstStyle/>
          <a:p>
            <a:pPr marL="514350" indent="-514350">
              <a:buFont typeface="+mj-lt"/>
              <a:buAutoNum type="arabicPeriod" startAt="2"/>
            </a:pPr>
            <a:r>
              <a:rPr lang="en-US" b="1" i="0" dirty="0">
                <a:solidFill>
                  <a:srgbClr val="202124"/>
                </a:solidFill>
                <a:effectLst/>
                <a:latin typeface="Inter"/>
              </a:rPr>
              <a:t>covid_de_vaccines.csv</a:t>
            </a:r>
          </a:p>
          <a:p>
            <a:pPr marL="514350" indent="-514350">
              <a:buFont typeface="+mj-lt"/>
              <a:buAutoNum type="arabicPeriod" startAt="2"/>
            </a:pPr>
            <a:endParaRPr lang="en-US" b="1" dirty="0">
              <a:solidFill>
                <a:srgbClr val="202124"/>
              </a:solidFill>
              <a:latin typeface="Inter"/>
            </a:endParaRPr>
          </a:p>
          <a:p>
            <a:pPr marL="514350" indent="-514350">
              <a:buFont typeface="+mj-lt"/>
              <a:buAutoNum type="arabicPeriod" startAt="2"/>
            </a:pPr>
            <a:endParaRPr lang="en-US" b="1" i="0" dirty="0">
              <a:solidFill>
                <a:srgbClr val="202124"/>
              </a:solidFill>
              <a:effectLst/>
              <a:latin typeface="Inter"/>
            </a:endParaRPr>
          </a:p>
          <a:p>
            <a:pPr marL="514350" indent="-514350">
              <a:buFont typeface="+mj-lt"/>
              <a:buAutoNum type="arabicPeriod" startAt="2"/>
            </a:pPr>
            <a:endParaRPr lang="en-US" b="1" dirty="0">
              <a:solidFill>
                <a:srgbClr val="202124"/>
              </a:solidFill>
              <a:latin typeface="Inter"/>
            </a:endParaRPr>
          </a:p>
          <a:p>
            <a:pPr marL="514350" indent="-514350">
              <a:buFont typeface="+mj-lt"/>
              <a:buAutoNum type="arabicPeriod" startAt="2"/>
            </a:pPr>
            <a:endParaRPr lang="en-US" b="1" i="0" dirty="0">
              <a:solidFill>
                <a:srgbClr val="202124"/>
              </a:solidFill>
              <a:effectLst/>
              <a:latin typeface="Inter"/>
            </a:endParaRPr>
          </a:p>
          <a:p>
            <a:pPr marL="514350" indent="-514350">
              <a:buFont typeface="+mj-lt"/>
              <a:buAutoNum type="arabicPeriod" startAt="2"/>
            </a:pPr>
            <a:endParaRPr lang="en-US" b="1" i="0" dirty="0">
              <a:solidFill>
                <a:srgbClr val="202124"/>
              </a:solidFill>
              <a:effectLst/>
              <a:latin typeface="Inter"/>
            </a:endParaRPr>
          </a:p>
          <a:p>
            <a:pPr marL="514350" indent="-514350">
              <a:buFont typeface="+mj-lt"/>
              <a:buAutoNum type="arabicPeriod" startAt="2"/>
            </a:pPr>
            <a:endParaRPr lang="en-US" b="1" i="0" dirty="0">
              <a:solidFill>
                <a:srgbClr val="202124"/>
              </a:solidFill>
              <a:effectLst/>
              <a:latin typeface="Inter"/>
            </a:endParaRPr>
          </a:p>
          <a:p>
            <a:pPr marL="514350" indent="-514350">
              <a:buFont typeface="+mj-lt"/>
              <a:buAutoNum type="arabicPeriod" startAt="2"/>
            </a:pPr>
            <a:endParaRPr lang="LID4096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2B1197-D26F-4F41-ABDF-C0EFACF010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478" r="16193" b="54984"/>
          <a:stretch/>
        </p:blipFill>
        <p:spPr>
          <a:xfrm>
            <a:off x="209725" y="670054"/>
            <a:ext cx="10217791" cy="223147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317652-C252-4E6F-8E5D-EDC0A23D7F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078" t="39021" r="53692" b="35177"/>
          <a:stretch/>
        </p:blipFill>
        <p:spPr>
          <a:xfrm>
            <a:off x="938868" y="3659033"/>
            <a:ext cx="3530396" cy="25329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785CE63-12E2-4D3F-9B60-851DE9CCC7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817" t="67951" r="62224" b="17187"/>
          <a:stretch/>
        </p:blipFill>
        <p:spPr>
          <a:xfrm>
            <a:off x="4386772" y="4412372"/>
            <a:ext cx="529177" cy="149523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79BE766-5011-46ED-91E4-1052A739B9CE}"/>
              </a:ext>
            </a:extLst>
          </p:cNvPr>
          <p:cNvSpPr txBox="1"/>
          <p:nvPr/>
        </p:nvSpPr>
        <p:spPr>
          <a:xfrm>
            <a:off x="4387442" y="4111262"/>
            <a:ext cx="10570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Nunique</a:t>
            </a:r>
            <a:endParaRPr lang="en-US" sz="1000" dirty="0"/>
          </a:p>
          <a:p>
            <a:r>
              <a:rPr lang="en-US" sz="1000" dirty="0"/>
              <a:t>…………….</a:t>
            </a:r>
            <a:endParaRPr lang="LID4096" sz="10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7E40364-4447-4BC1-A19E-77681A0DEC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5092" y="3130725"/>
            <a:ext cx="5260596" cy="366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13298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BECE486-83B6-46C5-AA5E-0D5C6FC5F7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971" y="2151076"/>
            <a:ext cx="4094527" cy="4094527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CEDA00AC-4A98-442E-BB5B-5632713DB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7427" y="2929402"/>
            <a:ext cx="8568654" cy="1325563"/>
          </a:xfrm>
        </p:spPr>
        <p:txBody>
          <a:bodyPr/>
          <a:lstStyle/>
          <a:p>
            <a:pPr algn="ctr"/>
            <a:r>
              <a:rPr lang="en-US" b="1" dirty="0"/>
              <a:t>Was the vaccination necessary?</a:t>
            </a:r>
            <a:endParaRPr lang="LID4096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46F27B1-09F8-4ADD-A927-A03D0932045D}"/>
              </a:ext>
            </a:extLst>
          </p:cNvPr>
          <p:cNvSpPr txBox="1"/>
          <p:nvPr/>
        </p:nvSpPr>
        <p:spPr>
          <a:xfrm>
            <a:off x="4169329" y="4572000"/>
            <a:ext cx="367717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Defiantly YES!</a:t>
            </a:r>
            <a:endParaRPr lang="LID4096" sz="4400" b="1" dirty="0">
              <a:solidFill>
                <a:schemeClr val="accent1">
                  <a:lumMod val="50000"/>
                </a:schemeClr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481135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DB27F-7826-4BE3-9307-2BE0F17792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main questions we can ask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2A545F-C5D1-4B6D-AFA6-C32BEB5A2F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2143" y="1389397"/>
            <a:ext cx="11821886" cy="4751344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Are there differences between genders in getting sick, recovery ratio, death ratio - </a:t>
            </a:r>
            <a:r>
              <a:rPr lang="en-US" dirty="0">
                <a:highlight>
                  <a:srgbClr val="FFFF00"/>
                </a:highlight>
              </a:rPr>
              <a:t>Felix</a:t>
            </a:r>
            <a:r>
              <a:rPr lang="en-US" dirty="0"/>
              <a:t> </a:t>
            </a:r>
          </a:p>
          <a:p>
            <a:r>
              <a:rPr lang="en-US" dirty="0"/>
              <a:t>Vaccination trends – any conclusions – </a:t>
            </a:r>
            <a:r>
              <a:rPr lang="en-US" dirty="0">
                <a:highlight>
                  <a:srgbClr val="FF00FF"/>
                </a:highlight>
              </a:rPr>
              <a:t>Alin done</a:t>
            </a:r>
          </a:p>
          <a:p>
            <a:r>
              <a:rPr lang="en-US" dirty="0"/>
              <a:t>Are there differences in different age groups ( same parameters as above) – </a:t>
            </a:r>
            <a:r>
              <a:rPr lang="en-US" dirty="0">
                <a:highlight>
                  <a:srgbClr val="FFFF00"/>
                </a:highlight>
              </a:rPr>
              <a:t>Felix /Alin with pivot table and conclusions</a:t>
            </a:r>
          </a:p>
          <a:p>
            <a:r>
              <a:rPr lang="en-US" dirty="0">
                <a:highlight>
                  <a:srgbClr val="FFFF00"/>
                </a:highlight>
              </a:rPr>
              <a:t>Geopandas</a:t>
            </a:r>
            <a:endParaRPr lang="en-US" dirty="0"/>
          </a:p>
          <a:p>
            <a:pPr lvl="1"/>
            <a:r>
              <a:rPr lang="en-US" dirty="0"/>
              <a:t>Can we see differences in different regions of the country in the above parameters – </a:t>
            </a:r>
            <a:r>
              <a:rPr lang="en-US" dirty="0">
                <a:highlight>
                  <a:srgbClr val="FFFF00"/>
                </a:highlight>
              </a:rPr>
              <a:t>Felix</a:t>
            </a:r>
          </a:p>
          <a:p>
            <a:pPr lvl="1"/>
            <a:r>
              <a:rPr lang="en-US" dirty="0"/>
              <a:t>6 graphs with cases/recovery numbers per state on maps (resample every 6 month) - </a:t>
            </a:r>
            <a:r>
              <a:rPr lang="en-US" dirty="0">
                <a:highlight>
                  <a:srgbClr val="FF00FF"/>
                </a:highlight>
              </a:rPr>
              <a:t>Alin</a:t>
            </a:r>
            <a:endParaRPr lang="en-US" dirty="0"/>
          </a:p>
          <a:p>
            <a:r>
              <a:rPr lang="en-US" dirty="0"/>
              <a:t>% of population fully vaccinated/partially vaccinated/not vaccinated in each region/county </a:t>
            </a:r>
            <a:r>
              <a:rPr lang="en-US" dirty="0">
                <a:highlight>
                  <a:srgbClr val="FF00FF"/>
                </a:highlight>
              </a:rPr>
              <a:t>Alin</a:t>
            </a:r>
            <a:endParaRPr lang="en-US" dirty="0"/>
          </a:p>
          <a:p>
            <a:r>
              <a:rPr lang="en-US" dirty="0"/>
              <a:t>Are regions with younger population tend to vaccinate more /less vs older population regions?</a:t>
            </a:r>
            <a:r>
              <a:rPr lang="en-US" dirty="0">
                <a:highlight>
                  <a:srgbClr val="FF00FF"/>
                </a:highlight>
              </a:rPr>
              <a:t> Alin</a:t>
            </a:r>
            <a:endParaRPr lang="en-US" dirty="0"/>
          </a:p>
          <a:p>
            <a:r>
              <a:rPr lang="en-US" dirty="0"/>
              <a:t>Can we see a decrease in death following vaccination? – </a:t>
            </a:r>
            <a:r>
              <a:rPr lang="en-US" dirty="0">
                <a:highlight>
                  <a:srgbClr val="FF00FF"/>
                </a:highlight>
              </a:rPr>
              <a:t>Alin - done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28220452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389D36-B4C3-4034-A719-69471929A3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698" y="516941"/>
            <a:ext cx="10515600" cy="5556687"/>
          </a:xfrm>
        </p:spPr>
        <p:txBody>
          <a:bodyPr/>
          <a:lstStyle/>
          <a:p>
            <a:pPr marL="514350" indent="-514350">
              <a:buFont typeface="+mj-lt"/>
              <a:buAutoNum type="arabicPeriod" startAt="3"/>
            </a:pPr>
            <a:r>
              <a:rPr lang="en-US" b="1" i="0" dirty="0">
                <a:solidFill>
                  <a:srgbClr val="202124"/>
                </a:solidFill>
                <a:effectLst/>
                <a:latin typeface="Inter"/>
              </a:rPr>
              <a:t>demographics_de.csv</a:t>
            </a:r>
          </a:p>
          <a:p>
            <a:endParaRPr lang="LID4096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B7ED32-0576-4417-9B33-9C47D98C96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38" t="13333" r="62362" b="51682"/>
          <a:stretch/>
        </p:blipFill>
        <p:spPr>
          <a:xfrm>
            <a:off x="4983060" y="516941"/>
            <a:ext cx="4437776" cy="23992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8B1E968-B44D-4D73-91F3-501AA3EB2A6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353" t="37798" r="57271" b="43340"/>
          <a:stretch/>
        </p:blipFill>
        <p:spPr>
          <a:xfrm>
            <a:off x="611698" y="2321653"/>
            <a:ext cx="2592896" cy="167989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CB8ECD8-9D5C-49D7-9CFF-B311FA730B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680" t="60201" r="65459" b="29909"/>
          <a:stretch/>
        </p:blipFill>
        <p:spPr>
          <a:xfrm>
            <a:off x="3204594" y="3022134"/>
            <a:ext cx="453006" cy="88084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BB156E6-D137-4863-AF98-30296700103F}"/>
              </a:ext>
            </a:extLst>
          </p:cNvPr>
          <p:cNvSpPr txBox="1"/>
          <p:nvPr/>
        </p:nvSpPr>
        <p:spPr>
          <a:xfrm>
            <a:off x="3129093" y="2716137"/>
            <a:ext cx="10570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Nunique</a:t>
            </a:r>
            <a:endParaRPr lang="en-US" sz="1000" dirty="0"/>
          </a:p>
          <a:p>
            <a:r>
              <a:rPr lang="en-US" sz="1000" dirty="0"/>
              <a:t>…………….</a:t>
            </a:r>
            <a:endParaRPr lang="LID4096" sz="1000" dirty="0"/>
          </a:p>
        </p:txBody>
      </p:sp>
    </p:spTree>
    <p:extLst>
      <p:ext uri="{BB962C8B-B14F-4D97-AF65-F5344CB8AC3E}">
        <p14:creationId xmlns:p14="http://schemas.microsoft.com/office/powerpoint/2010/main" val="31500799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72D2077-C800-9742-BB0E-1A89E91E0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analysis</a:t>
            </a:r>
            <a:endParaRPr lang="en-IL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20DF7B7-F704-AEB7-63DA-BEF3FEE573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6717835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409D477-CF7B-97B3-F28E-E106F12254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588436" cy="1403287"/>
          </a:xfrm>
        </p:spPr>
        <p:txBody>
          <a:bodyPr/>
          <a:lstStyle/>
          <a:p>
            <a:r>
              <a:rPr lang="en-US" dirty="0"/>
              <a:t>Time trends for cumulative cases, recoveries and deaths</a:t>
            </a:r>
            <a:endParaRPr lang="en-IL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1FCB366-74BE-42CE-7E0F-30EE3CB90B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677" y="1656784"/>
            <a:ext cx="7679856" cy="4973446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ADB523D-C93C-9234-39A1-C56357F4D07F}"/>
              </a:ext>
            </a:extLst>
          </p:cNvPr>
          <p:cNvSpPr txBox="1"/>
          <p:nvPr/>
        </p:nvSpPr>
        <p:spPr>
          <a:xfrm>
            <a:off x="7795034" y="2413337"/>
            <a:ext cx="4282289" cy="2339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Based on data set we are looking into cumulative counts of cases, recovered cases and deaths in Germany during 2020 – 2022.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Observation that recovery counts correlate with overall cases.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Few periods observed in deaths trends that should be understood.  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38791169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67397A-0504-F9B2-916D-CF65AA4A00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370337" cy="599555"/>
          </a:xfrm>
        </p:spPr>
        <p:txBody>
          <a:bodyPr>
            <a:normAutofit fontScale="90000"/>
          </a:bodyPr>
          <a:lstStyle/>
          <a:p>
            <a:r>
              <a:rPr lang="en-US" dirty="0"/>
              <a:t>Correlations</a:t>
            </a:r>
            <a:endParaRPr lang="en-I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C0F166-30BB-6521-A2CB-893BA0FCEE85}"/>
              </a:ext>
            </a:extLst>
          </p:cNvPr>
          <p:cNvSpPr txBox="1"/>
          <p:nvPr/>
        </p:nvSpPr>
        <p:spPr>
          <a:xfrm>
            <a:off x="190123" y="742384"/>
            <a:ext cx="7150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Observed correlation between cases and number of deaths and recoveries</a:t>
            </a:r>
            <a:endParaRPr lang="en-IL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E768910D-9F03-7B0E-650A-AF42DFA319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2509" y="1254545"/>
            <a:ext cx="11181291" cy="5444715"/>
          </a:xfrm>
        </p:spPr>
      </p:pic>
    </p:spTree>
    <p:extLst>
      <p:ext uri="{BB962C8B-B14F-4D97-AF65-F5344CB8AC3E}">
        <p14:creationId xmlns:p14="http://schemas.microsoft.com/office/powerpoint/2010/main" val="16822626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8C75D-00B6-0A6A-4BFD-396A0E6C84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725" y="147842"/>
            <a:ext cx="10515600" cy="1325563"/>
          </a:xfrm>
        </p:spPr>
        <p:txBody>
          <a:bodyPr/>
          <a:lstStyle/>
          <a:p>
            <a:r>
              <a:rPr lang="en-US" dirty="0"/>
              <a:t>Cases/Death/Recoveries by German States</a:t>
            </a:r>
            <a:endParaRPr lang="en-IL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E81E480-9073-B649-4233-164A7CAA1D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7879" y="1473405"/>
            <a:ext cx="7705656" cy="4900235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059DD61-C392-E012-C526-E7064CF7BC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3163" y="1632618"/>
            <a:ext cx="3722719" cy="4581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3713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5438</TotalTime>
  <Words>961</Words>
  <Application>Microsoft Office PowerPoint</Application>
  <PresentationFormat>Widescreen</PresentationFormat>
  <Paragraphs>146</Paragraphs>
  <Slides>41</Slides>
  <Notes>0</Notes>
  <HiddenSlides>1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50" baseType="lpstr">
      <vt:lpstr>Arial</vt:lpstr>
      <vt:lpstr>Arial</vt:lpstr>
      <vt:lpstr>Calibri</vt:lpstr>
      <vt:lpstr>Calibri Light</vt:lpstr>
      <vt:lpstr>Helvetica Neue</vt:lpstr>
      <vt:lpstr>Inter</vt:lpstr>
      <vt:lpstr>zeitung</vt:lpstr>
      <vt:lpstr>Office Theme</vt:lpstr>
      <vt:lpstr>Macro-Enabled Worksheet</vt:lpstr>
      <vt:lpstr>COVID-19 Tracking Germany</vt:lpstr>
      <vt:lpstr>Background</vt:lpstr>
      <vt:lpstr>Dataset contains 3 tables: </vt:lpstr>
      <vt:lpstr>PowerPoint Presentation</vt:lpstr>
      <vt:lpstr>PowerPoint Presentation</vt:lpstr>
      <vt:lpstr>Data analysis</vt:lpstr>
      <vt:lpstr>Time trends for cumulative cases, recoveries and deaths</vt:lpstr>
      <vt:lpstr>Correlations</vt:lpstr>
      <vt:lpstr>Cases/Death/Recoveries by German States</vt:lpstr>
      <vt:lpstr>COVID 19 cases, recovery and death rates by gender</vt:lpstr>
      <vt:lpstr>COVID 19 cases, recovery and death rates by age group</vt:lpstr>
      <vt:lpstr>Summary by state and gender combined</vt:lpstr>
      <vt:lpstr>Summary by state, gender and age combined</vt:lpstr>
      <vt:lpstr>Quarterly COVID 19 trends</vt:lpstr>
      <vt:lpstr>Monthly COVID 19 trends</vt:lpstr>
      <vt:lpstr>Data illustration using Geopandas package</vt:lpstr>
      <vt:lpstr>COVID 19 Cases, Deaths and Recoveries for Germany 2020-2022</vt:lpstr>
      <vt:lpstr>2020 Quarterly Trends</vt:lpstr>
      <vt:lpstr>2021 Quarterly Trends</vt:lpstr>
      <vt:lpstr>2022 Quarterly Trends</vt:lpstr>
      <vt:lpstr>Population in Germany</vt:lpstr>
      <vt:lpstr>There is clear correlation between population and number of cases/deaths</vt:lpstr>
      <vt:lpstr>There is clear correlation between population density and number of cases/deaths</vt:lpstr>
      <vt:lpstr> </vt:lpstr>
      <vt:lpstr>There are 3 states with most population, cases and deaths. Lets test them by counties </vt:lpstr>
      <vt:lpstr>Baden-Wuerttemberg</vt:lpstr>
      <vt:lpstr>Bavaria</vt:lpstr>
      <vt:lpstr>Nordrhein-Westfalen</vt:lpstr>
      <vt:lpstr>We can see that most cases are concentrated in the big cities :</vt:lpstr>
      <vt:lpstr>Vaccination analysis in Germany</vt:lpstr>
      <vt:lpstr>What is the contribution of each manufacturer?</vt:lpstr>
      <vt:lpstr>Vaccination patterns</vt:lpstr>
      <vt:lpstr>Was the vaccination necessary?</vt:lpstr>
      <vt:lpstr>The effect of vaccination on number of cases and deaths</vt:lpstr>
      <vt:lpstr>After first dose of vaccination the death rate decreased from 2.5% to 0.21%</vt:lpstr>
      <vt:lpstr>Death rate from the beginning of vaccination </vt:lpstr>
      <vt:lpstr>The 3rd dose of vaccination had beneficial effect on death rates even after two doses. </vt:lpstr>
      <vt:lpstr>Alternative explanation could be natural immunization  due to recovery.</vt:lpstr>
      <vt:lpstr>Alternative explanation could be natural immunization  due to recovery.</vt:lpstr>
      <vt:lpstr>Was the vaccination necessary?</vt:lpstr>
      <vt:lpstr>The main questions we can ask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COVID-19 World Vaccination Progress</dc:title>
  <dc:creator>DannyC19</dc:creator>
  <cp:lastModifiedBy>Doktorman, Felix</cp:lastModifiedBy>
  <cp:revision>64</cp:revision>
  <dcterms:created xsi:type="dcterms:W3CDTF">2023-02-08T07:12:57Z</dcterms:created>
  <dcterms:modified xsi:type="dcterms:W3CDTF">2023-02-24T20:14:31Z</dcterms:modified>
</cp:coreProperties>
</file>